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74" r:id="rId4"/>
  </p:sldMasterIdLst>
  <p:notesMasterIdLst>
    <p:notesMasterId r:id="rId23"/>
  </p:notesMasterIdLst>
  <p:sldIdLst>
    <p:sldId id="385" r:id="rId5"/>
    <p:sldId id="256" r:id="rId6"/>
    <p:sldId id="400" r:id="rId7"/>
    <p:sldId id="397" r:id="rId8"/>
    <p:sldId id="399" r:id="rId9"/>
    <p:sldId id="401" r:id="rId10"/>
    <p:sldId id="402" r:id="rId11"/>
    <p:sldId id="403" r:id="rId12"/>
    <p:sldId id="404" r:id="rId13"/>
    <p:sldId id="405" r:id="rId14"/>
    <p:sldId id="406" r:id="rId15"/>
    <p:sldId id="407" r:id="rId16"/>
    <p:sldId id="408" r:id="rId17"/>
    <p:sldId id="409" r:id="rId18"/>
    <p:sldId id="410" r:id="rId19"/>
    <p:sldId id="411" r:id="rId20"/>
    <p:sldId id="412" r:id="rId21"/>
    <p:sldId id="413" r:id="rId22"/>
  </p:sldIdLst>
  <p:sldSz cx="12192000" cy="6858000"/>
  <p:notesSz cx="7010400" cy="92964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SUHARIUC" initials="ES" lastIdx="1" clrIdx="0">
    <p:extLst>
      <p:ext uri="{19B8F6BF-5375-455C-9EA6-DF929625EA0E}">
        <p15:presenceInfo xmlns:p15="http://schemas.microsoft.com/office/powerpoint/2012/main" userId="S::elena.suhariuc@roaep.ro::dc1e105d-f9c3-413c-bb81-23a1833ab7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A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US"/>
          </a:p>
        </p:txBody>
      </p:sp>
      <p:sp>
        <p:nvSpPr>
          <p:cNvPr id="3" name="Substituent dată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lvl1pPr>
          </a:lstStyle>
          <a:p>
            <a:fld id="{D5EC425F-7694-45D3-81D8-C0D6D6183828}" type="datetimeFigureOut">
              <a:rPr lang="en-US" smtClean="0"/>
              <a:t>11/5/2024</a:t>
            </a:fld>
            <a:endParaRPr lang="en-US"/>
          </a:p>
        </p:txBody>
      </p:sp>
      <p:sp>
        <p:nvSpPr>
          <p:cNvPr id="4" name="Substituent imagine diapozitiv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Substituent note 4"/>
          <p:cNvSpPr>
            <a:spLocks noGrp="1"/>
          </p:cNvSpPr>
          <p:nvPr>
            <p:ph type="body" sz="quarter" idx="3"/>
          </p:nvPr>
        </p:nvSpPr>
        <p:spPr>
          <a:xfrm>
            <a:off x="700713" y="4473512"/>
            <a:ext cx="5608975" cy="3660281"/>
          </a:xfrm>
          <a:prstGeom prst="rect">
            <a:avLst/>
          </a:prstGeom>
        </p:spPr>
        <p:txBody>
          <a:bodyPr vert="horz" lIns="91440" tIns="45720" rIns="91440" bIns="45720" rtlCol="0"/>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6" name="Substituent subsol 5"/>
          <p:cNvSpPr>
            <a:spLocks noGrp="1"/>
          </p:cNvSpPr>
          <p:nvPr>
            <p:ph type="ftr" sz="quarter" idx="4"/>
          </p:nvPr>
        </p:nvSpPr>
        <p:spPr>
          <a:xfrm>
            <a:off x="0" y="8831059"/>
            <a:ext cx="3038604" cy="465341"/>
          </a:xfrm>
          <a:prstGeom prst="rect">
            <a:avLst/>
          </a:prstGeom>
        </p:spPr>
        <p:txBody>
          <a:bodyPr vert="horz" lIns="91440" tIns="45720" rIns="91440" bIns="45720" rtlCol="0" anchor="b"/>
          <a:lstStyle>
            <a:lvl1pPr algn="l">
              <a:defRPr sz="1200"/>
            </a:lvl1pPr>
          </a:lstStyle>
          <a:p>
            <a:endParaRPr lang="en-US"/>
          </a:p>
        </p:txBody>
      </p:sp>
      <p:sp>
        <p:nvSpPr>
          <p:cNvPr id="7" name="Substituent număr diapozitiv 6"/>
          <p:cNvSpPr>
            <a:spLocks noGrp="1"/>
          </p:cNvSpPr>
          <p:nvPr>
            <p:ph type="sldNum" sz="quarter" idx="5"/>
          </p:nvPr>
        </p:nvSpPr>
        <p:spPr>
          <a:xfrm>
            <a:off x="3970159" y="8831059"/>
            <a:ext cx="3038604" cy="465341"/>
          </a:xfrm>
          <a:prstGeom prst="rect">
            <a:avLst/>
          </a:prstGeom>
        </p:spPr>
        <p:txBody>
          <a:bodyPr vert="horz" lIns="91440" tIns="45720" rIns="91440" bIns="45720" rtlCol="0" anchor="b"/>
          <a:lstStyle>
            <a:lvl1pPr algn="r">
              <a:defRPr sz="1200"/>
            </a:lvl1pPr>
          </a:lstStyle>
          <a:p>
            <a:fld id="{7FC518CA-968A-4EE1-84C8-69BF125C9832}" type="slidenum">
              <a:rPr lang="en-US" smtClean="0"/>
              <a:t>‹#›</a:t>
            </a:fld>
            <a:endParaRPr lang="en-US"/>
          </a:p>
        </p:txBody>
      </p:sp>
    </p:spTree>
    <p:extLst>
      <p:ext uri="{BB962C8B-B14F-4D97-AF65-F5344CB8AC3E}">
        <p14:creationId xmlns:p14="http://schemas.microsoft.com/office/powerpoint/2010/main" val="3892808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C248C-DA0A-2956-047B-FC0A162203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059E2241-6A3E-FD3C-7888-ABB527E90C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176AF84B-D578-81D3-EF7E-9EC5CA6EEE8E}"/>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5" name="Footer Placeholder 4">
            <a:extLst>
              <a:ext uri="{FF2B5EF4-FFF2-40B4-BE49-F238E27FC236}">
                <a16:creationId xmlns:a16="http://schemas.microsoft.com/office/drawing/2014/main" id="{9EB0AEEC-8CA3-3E98-30F8-A1B85092EF5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7F274750-2F77-0421-5998-54A0B39846B1}"/>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2171708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9FCB8-4D44-2B1D-7285-49FDFC1B2646}"/>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6F607DA1-9DAC-7AB5-390B-3F3B8C7806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2627FEBE-ABF1-1A88-12F0-F648FC156826}"/>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5" name="Footer Placeholder 4">
            <a:extLst>
              <a:ext uri="{FF2B5EF4-FFF2-40B4-BE49-F238E27FC236}">
                <a16:creationId xmlns:a16="http://schemas.microsoft.com/office/drawing/2014/main" id="{AC399BD4-33D9-C237-5BC9-06DD85E33BBA}"/>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CD8AC071-0DC5-A68C-C748-11E10DEA0BBA}"/>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3097414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A05DB9-30B4-0832-9CA6-8546353EC8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7E25023F-5087-1614-12BA-028A674EFA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CDA398E2-2EBB-8B22-B5C8-F9C5419860F1}"/>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5" name="Footer Placeholder 4">
            <a:extLst>
              <a:ext uri="{FF2B5EF4-FFF2-40B4-BE49-F238E27FC236}">
                <a16:creationId xmlns:a16="http://schemas.microsoft.com/office/drawing/2014/main" id="{61022DE5-B465-0F32-A379-11ADA75E96A9}"/>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C11823E6-CF62-1EBD-7B6B-4143A61F4E26}"/>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3573131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4980C-3406-E55E-121E-92D2F0B149EF}"/>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5990FCC8-AF09-D816-FB76-BFF12B34BA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3E42F348-D27E-2848-299B-F635F9E77E8A}"/>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5" name="Footer Placeholder 4">
            <a:extLst>
              <a:ext uri="{FF2B5EF4-FFF2-40B4-BE49-F238E27FC236}">
                <a16:creationId xmlns:a16="http://schemas.microsoft.com/office/drawing/2014/main" id="{C43B2EBF-C621-C992-13A6-3C6E30AA151F}"/>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CB1F7573-04FC-75D4-9DA1-D2006309E607}"/>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3705072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46D48-E93F-77F1-F4C4-75471DA6F1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569D06A3-FAB9-5F2F-1B8F-6AA1F643AD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E16FB4-A62C-52EC-2343-1E58DC435795}"/>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5" name="Footer Placeholder 4">
            <a:extLst>
              <a:ext uri="{FF2B5EF4-FFF2-40B4-BE49-F238E27FC236}">
                <a16:creationId xmlns:a16="http://schemas.microsoft.com/office/drawing/2014/main" id="{081F2375-E915-5757-1F2F-B42CF72BAD5D}"/>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59AD8F5C-5961-EE8A-AEB9-EA0054B91485}"/>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203741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A88B4-AF19-8657-4ACA-20DBCE124406}"/>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7CE855BB-EA4E-9383-7FF9-215DAA01A6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7818CB01-2329-67AC-F7AB-5C8A7EBCE4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F3FB3FF7-94C3-74D1-BCBB-4FBFB138A033}"/>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6" name="Footer Placeholder 5">
            <a:extLst>
              <a:ext uri="{FF2B5EF4-FFF2-40B4-BE49-F238E27FC236}">
                <a16:creationId xmlns:a16="http://schemas.microsoft.com/office/drawing/2014/main" id="{27A96393-9184-8E5A-9873-1BD7EC5867B4}"/>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CE3BFC53-9CA6-FB49-DEEE-C43316B56A42}"/>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4248154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AB5D1-178D-90F9-2312-DB20D38E01EE}"/>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C9C28B63-97CD-1E1B-31AF-4EB0EF9DD3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26EF13-DC2B-CFE6-167A-A419B90B90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6E9635FB-FD60-BBB2-3FCD-680017213E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584824-BD1F-DEDA-DB37-813DA084E7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947FA493-A223-E5DC-3602-4284225EA333}"/>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8" name="Footer Placeholder 7">
            <a:extLst>
              <a:ext uri="{FF2B5EF4-FFF2-40B4-BE49-F238E27FC236}">
                <a16:creationId xmlns:a16="http://schemas.microsoft.com/office/drawing/2014/main" id="{2ABBC9A6-A93D-EBFA-E6FD-C6D8EF02C73A}"/>
              </a:ext>
            </a:extLst>
          </p:cNvPr>
          <p:cNvSpPr>
            <a:spLocks noGrp="1"/>
          </p:cNvSpPr>
          <p:nvPr>
            <p:ph type="ftr" sz="quarter" idx="11"/>
          </p:nvPr>
        </p:nvSpPr>
        <p:spPr/>
        <p:txBody>
          <a:bodyPr/>
          <a:lstStyle/>
          <a:p>
            <a:endParaRPr lang="ro-RO"/>
          </a:p>
        </p:txBody>
      </p:sp>
      <p:sp>
        <p:nvSpPr>
          <p:cNvPr id="9" name="Slide Number Placeholder 8">
            <a:extLst>
              <a:ext uri="{FF2B5EF4-FFF2-40B4-BE49-F238E27FC236}">
                <a16:creationId xmlns:a16="http://schemas.microsoft.com/office/drawing/2014/main" id="{0D254CEF-2DA1-32D9-1B04-2F8E3B65506F}"/>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784498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C1199-31A6-BB61-673F-479259F750C0}"/>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EA7895AB-5AAB-0678-0B0C-4C513FBEBEFB}"/>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4" name="Footer Placeholder 3">
            <a:extLst>
              <a:ext uri="{FF2B5EF4-FFF2-40B4-BE49-F238E27FC236}">
                <a16:creationId xmlns:a16="http://schemas.microsoft.com/office/drawing/2014/main" id="{84F07564-001C-9B9A-EC9A-CBC2A005D5F5}"/>
              </a:ext>
            </a:extLst>
          </p:cNvPr>
          <p:cNvSpPr>
            <a:spLocks noGrp="1"/>
          </p:cNvSpPr>
          <p:nvPr>
            <p:ph type="ftr" sz="quarter" idx="11"/>
          </p:nvPr>
        </p:nvSpPr>
        <p:spPr/>
        <p:txBody>
          <a:bodyPr/>
          <a:lstStyle/>
          <a:p>
            <a:endParaRPr lang="ro-RO"/>
          </a:p>
        </p:txBody>
      </p:sp>
      <p:sp>
        <p:nvSpPr>
          <p:cNvPr id="5" name="Slide Number Placeholder 4">
            <a:extLst>
              <a:ext uri="{FF2B5EF4-FFF2-40B4-BE49-F238E27FC236}">
                <a16:creationId xmlns:a16="http://schemas.microsoft.com/office/drawing/2014/main" id="{A8251773-C87B-7726-95C7-58A6857803E2}"/>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292700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A6D71F-C108-2E5C-1B5C-D99CE1956695}"/>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3" name="Footer Placeholder 2">
            <a:extLst>
              <a:ext uri="{FF2B5EF4-FFF2-40B4-BE49-F238E27FC236}">
                <a16:creationId xmlns:a16="http://schemas.microsoft.com/office/drawing/2014/main" id="{16FC468B-6820-99B4-23C2-98C8752548C3}"/>
              </a:ext>
            </a:extLst>
          </p:cNvPr>
          <p:cNvSpPr>
            <a:spLocks noGrp="1"/>
          </p:cNvSpPr>
          <p:nvPr>
            <p:ph type="ftr" sz="quarter" idx="11"/>
          </p:nvPr>
        </p:nvSpPr>
        <p:spPr/>
        <p:txBody>
          <a:bodyPr/>
          <a:lstStyle/>
          <a:p>
            <a:endParaRPr lang="ro-RO"/>
          </a:p>
        </p:txBody>
      </p:sp>
      <p:sp>
        <p:nvSpPr>
          <p:cNvPr id="4" name="Slide Number Placeholder 3">
            <a:extLst>
              <a:ext uri="{FF2B5EF4-FFF2-40B4-BE49-F238E27FC236}">
                <a16:creationId xmlns:a16="http://schemas.microsoft.com/office/drawing/2014/main" id="{94540611-6677-1F31-E59D-519C5B70EBC8}"/>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4030721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BCDFD-3B68-58B9-741D-5AC33A0B02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8C0550EE-B903-5141-A87C-F4D6A88182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71D3E233-6A02-958E-E8BA-6893E5E2ED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F9DB04-D73E-F3FB-E545-489A31544FD8}"/>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6" name="Footer Placeholder 5">
            <a:extLst>
              <a:ext uri="{FF2B5EF4-FFF2-40B4-BE49-F238E27FC236}">
                <a16:creationId xmlns:a16="http://schemas.microsoft.com/office/drawing/2014/main" id="{3F5989C9-7AAB-F805-1254-E158F42CCB2E}"/>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26B380A3-9E64-7CF6-A10E-F0670F9CD5FA}"/>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405790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4BE3F-8A68-CBD5-6F5B-40F753D8BD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470453A8-6F04-14C9-BCFD-49DBE8CD9F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0C60290D-9262-10AE-21AA-38A413121B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384EFF-AEE1-F6CB-EDD2-2FD42A1B7036}"/>
              </a:ext>
            </a:extLst>
          </p:cNvPr>
          <p:cNvSpPr>
            <a:spLocks noGrp="1"/>
          </p:cNvSpPr>
          <p:nvPr>
            <p:ph type="dt" sz="half" idx="10"/>
          </p:nvPr>
        </p:nvSpPr>
        <p:spPr/>
        <p:txBody>
          <a:bodyPr/>
          <a:lstStyle/>
          <a:p>
            <a:fld id="{81A9185F-5C3C-474A-AA78-59C52A394A6E}" type="datetimeFigureOut">
              <a:rPr lang="ro-RO" smtClean="0"/>
              <a:t>05.11.2024</a:t>
            </a:fld>
            <a:endParaRPr lang="ro-RO"/>
          </a:p>
        </p:txBody>
      </p:sp>
      <p:sp>
        <p:nvSpPr>
          <p:cNvPr id="6" name="Footer Placeholder 5">
            <a:extLst>
              <a:ext uri="{FF2B5EF4-FFF2-40B4-BE49-F238E27FC236}">
                <a16:creationId xmlns:a16="http://schemas.microsoft.com/office/drawing/2014/main" id="{E87A9679-2451-19A9-21E6-2A23B172E000}"/>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C3C7842A-4364-7110-4A15-8E0C990DFD55}"/>
              </a:ext>
            </a:extLst>
          </p:cNvPr>
          <p:cNvSpPr>
            <a:spLocks noGrp="1"/>
          </p:cNvSpPr>
          <p:nvPr>
            <p:ph type="sldNum" sz="quarter" idx="12"/>
          </p:nvPr>
        </p:nvSpPr>
        <p:spPr/>
        <p:txBody>
          <a:bodyPr/>
          <a:lstStyle/>
          <a:p>
            <a:fld id="{C8975CA4-CE9F-4F2D-A097-5BBABE848FB1}" type="slidenum">
              <a:rPr lang="ro-RO" smtClean="0"/>
              <a:t>‹#›</a:t>
            </a:fld>
            <a:endParaRPr lang="ro-RO"/>
          </a:p>
        </p:txBody>
      </p:sp>
    </p:spTree>
    <p:extLst>
      <p:ext uri="{BB962C8B-B14F-4D97-AF65-F5344CB8AC3E}">
        <p14:creationId xmlns:p14="http://schemas.microsoft.com/office/powerpoint/2010/main" val="27705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5F1BF1-571E-F6D8-9CEB-A30DF6B6D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FA382350-D4B4-3942-1DE2-5C2946D39D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B8CA1711-2D84-DB82-83A7-C85D9B2BE1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9185F-5C3C-474A-AA78-59C52A394A6E}" type="datetimeFigureOut">
              <a:rPr lang="ro-RO" smtClean="0"/>
              <a:t>05.11.2024</a:t>
            </a:fld>
            <a:endParaRPr lang="ro-RO"/>
          </a:p>
        </p:txBody>
      </p:sp>
      <p:sp>
        <p:nvSpPr>
          <p:cNvPr id="5" name="Footer Placeholder 4">
            <a:extLst>
              <a:ext uri="{FF2B5EF4-FFF2-40B4-BE49-F238E27FC236}">
                <a16:creationId xmlns:a16="http://schemas.microsoft.com/office/drawing/2014/main" id="{3649878F-A838-F6E2-EC9B-54D725D94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a:extLst>
              <a:ext uri="{FF2B5EF4-FFF2-40B4-BE49-F238E27FC236}">
                <a16:creationId xmlns:a16="http://schemas.microsoft.com/office/drawing/2014/main" id="{1C7A3465-21C1-5767-BB0E-B18153C417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75CA4-CE9F-4F2D-A097-5BBABE848FB1}" type="slidenum">
              <a:rPr lang="ro-RO" smtClean="0"/>
              <a:t>‹#›</a:t>
            </a:fld>
            <a:endParaRPr lang="ro-RO"/>
          </a:p>
        </p:txBody>
      </p:sp>
    </p:spTree>
    <p:extLst>
      <p:ext uri="{BB962C8B-B14F-4D97-AF65-F5344CB8AC3E}">
        <p14:creationId xmlns:p14="http://schemas.microsoft.com/office/powerpoint/2010/main" val="3787129444"/>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opsv@roaep.ro"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AFCF2-5F13-C5CC-1995-C25DE2050511}"/>
            </a:ext>
          </a:extLst>
        </p:cNvPr>
        <p:cNvGrpSpPr/>
        <p:nvPr/>
      </p:nvGrpSpPr>
      <p:grpSpPr>
        <a:xfrm>
          <a:off x="0" y="0"/>
          <a:ext cx="0" cy="0"/>
          <a:chOff x="0" y="0"/>
          <a:chExt cx="0" cy="0"/>
        </a:xfrm>
      </p:grpSpPr>
      <p:sp>
        <p:nvSpPr>
          <p:cNvPr id="3" name="Freeform 3">
            <a:extLst>
              <a:ext uri="{FF2B5EF4-FFF2-40B4-BE49-F238E27FC236}">
                <a16:creationId xmlns:a16="http://schemas.microsoft.com/office/drawing/2014/main" id="{93A704C3-90AA-A750-2880-81FB93BD1816}"/>
              </a:ext>
            </a:extLst>
          </p:cNvPr>
          <p:cNvSpPr/>
          <p:nvPr/>
        </p:nvSpPr>
        <p:spPr>
          <a:xfrm>
            <a:off x="1527007" y="1187756"/>
            <a:ext cx="5792061" cy="950723"/>
          </a:xfrm>
          <a:custGeom>
            <a:avLst/>
            <a:gdLst/>
            <a:ahLst/>
            <a:cxnLst/>
            <a:rect l="l" t="t" r="r" b="b"/>
            <a:pathLst>
              <a:path w="4143017" h="2786179">
                <a:moveTo>
                  <a:pt x="0" y="0"/>
                </a:moveTo>
                <a:lnTo>
                  <a:pt x="4143017" y="0"/>
                </a:lnTo>
                <a:lnTo>
                  <a:pt x="4143017" y="2786179"/>
                </a:lnTo>
                <a:lnTo>
                  <a:pt x="0" y="2786179"/>
                </a:lnTo>
                <a:lnTo>
                  <a:pt x="0" y="0"/>
                </a:lnTo>
                <a:close/>
              </a:path>
            </a:pathLst>
          </a:custGeom>
          <a:noFill/>
        </p:spPr>
        <p:txBody>
          <a:bodyPr/>
          <a:lstStyle/>
          <a:p>
            <a:endParaRPr lang="en-GB" sz="2320"/>
          </a:p>
        </p:txBody>
      </p:sp>
      <p:pic>
        <p:nvPicPr>
          <p:cNvPr id="2" name="Picture 3">
            <a:extLst>
              <a:ext uri="{FF2B5EF4-FFF2-40B4-BE49-F238E27FC236}">
                <a16:creationId xmlns:a16="http://schemas.microsoft.com/office/drawing/2014/main" id="{2346962C-47B5-34A9-7620-EDC41761E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60612" y="83351"/>
            <a:ext cx="6467475" cy="1132205"/>
          </a:xfrm>
          <a:prstGeom prst="rect">
            <a:avLst/>
          </a:prstGeom>
        </p:spPr>
      </p:pic>
      <p:sp>
        <p:nvSpPr>
          <p:cNvPr id="6" name="CasetăText 5">
            <a:extLst>
              <a:ext uri="{FF2B5EF4-FFF2-40B4-BE49-F238E27FC236}">
                <a16:creationId xmlns:a16="http://schemas.microsoft.com/office/drawing/2014/main" id="{2EE1901B-E2A7-FF9E-AA76-593E624B710D}"/>
              </a:ext>
            </a:extLst>
          </p:cNvPr>
          <p:cNvSpPr txBox="1"/>
          <p:nvPr/>
        </p:nvSpPr>
        <p:spPr>
          <a:xfrm>
            <a:off x="1348033" y="2611602"/>
            <a:ext cx="9445658" cy="1963294"/>
          </a:xfrm>
          <a:prstGeom prst="rect">
            <a:avLst/>
          </a:prstGeom>
          <a:noFill/>
        </p:spPr>
        <p:txBody>
          <a:bodyPr wrap="square">
            <a:spAutoFit/>
          </a:bodyPr>
          <a:lstStyle/>
          <a:p>
            <a:pPr>
              <a:lnSpc>
                <a:spcPct val="107000"/>
              </a:lnSpc>
              <a:spcAft>
                <a:spcPts val="800"/>
              </a:spcAft>
            </a:pPr>
            <a:r>
              <a:rPr lang="ro-RO" sz="2400" b="1" kern="0" dirty="0">
                <a:solidFill>
                  <a:srgbClr val="2A76A7"/>
                </a:solidFill>
                <a:latin typeface="Calibri" panose="020F0502020204030204" pitchFamily="34" charset="0"/>
                <a:cs typeface="Calibri" panose="020F0502020204030204" pitchFamily="34" charset="0"/>
              </a:rPr>
              <a:t>                         AUTORITATEA ELECTORALĂ PERMANENTĂ </a:t>
            </a:r>
          </a:p>
          <a:p>
            <a:pPr>
              <a:lnSpc>
                <a:spcPct val="107000"/>
              </a:lnSpc>
              <a:spcAft>
                <a:spcPts val="800"/>
              </a:spcAft>
            </a:pPr>
            <a:endParaRPr lang="en-US" sz="2400" b="1" kern="0" dirty="0">
              <a:solidFill>
                <a:srgbClr val="2A76A7"/>
              </a:solidFill>
              <a:latin typeface="Calibri" panose="020F0502020204030204" pitchFamily="34" charset="0"/>
              <a:cs typeface="Calibri" panose="020F0502020204030204" pitchFamily="34" charset="0"/>
            </a:endParaRPr>
          </a:p>
          <a:p>
            <a:pPr algn="ctr">
              <a:lnSpc>
                <a:spcPct val="107000"/>
              </a:lnSpc>
              <a:spcAft>
                <a:spcPts val="800"/>
              </a:spcAft>
            </a:pPr>
            <a:r>
              <a:rPr lang="ro-RO" sz="2400" b="1" kern="0" dirty="0">
                <a:solidFill>
                  <a:srgbClr val="2A76A7"/>
                </a:solidFill>
                <a:latin typeface="Calibri" panose="020F0502020204030204" pitchFamily="34" charset="0"/>
                <a:cs typeface="Calibri" panose="020F0502020204030204" pitchFamily="34" charset="0"/>
              </a:rPr>
              <a:t>ALEGERILE PENTRU PREȘEDINTELE ROMÂNIEI DIN ANUL 2024 </a:t>
            </a:r>
            <a:endParaRPr lang="en-US" sz="2400" b="1" kern="0" dirty="0">
              <a:solidFill>
                <a:srgbClr val="2A76A7"/>
              </a:solidFill>
              <a:latin typeface="Calibri" panose="020F0502020204030204" pitchFamily="34" charset="0"/>
              <a:cs typeface="Calibri" panose="020F0502020204030204" pitchFamily="34" charset="0"/>
            </a:endParaRPr>
          </a:p>
          <a:p>
            <a:pPr algn="ctr">
              <a:lnSpc>
                <a:spcPct val="107000"/>
              </a:lnSpc>
              <a:spcAft>
                <a:spcPts val="800"/>
              </a:spcAft>
            </a:pPr>
            <a:r>
              <a:rPr lang="ro-RO" sz="2400" b="1" kern="0" dirty="0">
                <a:solidFill>
                  <a:srgbClr val="2A76A7"/>
                </a:solidFill>
                <a:latin typeface="Calibri" panose="020F0502020204030204" pitchFamily="34" charset="0"/>
                <a:cs typeface="Calibri" panose="020F0502020204030204" pitchFamily="34" charset="0"/>
              </a:rPr>
              <a:t>ALEGERILE PENTRU SENAT ȘI CAMERA DEPUTAȚILOR DIN ANUL 2024 </a:t>
            </a:r>
            <a:endParaRPr lang="en-US" sz="2400" b="1" kern="0" dirty="0">
              <a:solidFill>
                <a:srgbClr val="2A76A7"/>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7725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0614B57C-E16A-5B48-9A23-A346DD784C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6" name="CasetăText 5">
            <a:extLst>
              <a:ext uri="{FF2B5EF4-FFF2-40B4-BE49-F238E27FC236}">
                <a16:creationId xmlns:a16="http://schemas.microsoft.com/office/drawing/2014/main" id="{E72B5DAF-67E4-06C2-3540-7F26B59F82DD}"/>
              </a:ext>
            </a:extLst>
          </p:cNvPr>
          <p:cNvSpPr txBox="1"/>
          <p:nvPr/>
        </p:nvSpPr>
        <p:spPr>
          <a:xfrm>
            <a:off x="603315" y="1169199"/>
            <a:ext cx="10077254" cy="6401753"/>
          </a:xfrm>
          <a:prstGeom prst="rect">
            <a:avLst/>
          </a:prstGeom>
          <a:noFill/>
        </p:spPr>
        <p:txBody>
          <a:bodyPr wrap="square">
            <a:spAutoFit/>
          </a:bodyPr>
          <a:lstStyle/>
          <a:p>
            <a:pPr lvl="0" algn="just"/>
            <a:r>
              <a:rPr lang="ro-RO" sz="1800" b="1" i="1" dirty="0">
                <a:solidFill>
                  <a:srgbClr val="222222"/>
                </a:solidFill>
                <a:effectLst/>
                <a:latin typeface="Calibri" panose="020F0502020204030204" pitchFamily="34" charset="0"/>
                <a:ea typeface="Times New Roman" panose="02020603050405020304" pitchFamily="18" charset="0"/>
              </a:rPr>
              <a:t>2. La a</a:t>
            </a:r>
            <a:r>
              <a:rPr lang="en-US" sz="1800" b="1" i="1" dirty="0" err="1">
                <a:solidFill>
                  <a:srgbClr val="222222"/>
                </a:solidFill>
                <a:effectLst/>
                <a:latin typeface="Calibri" panose="020F0502020204030204" pitchFamily="34" charset="0"/>
                <a:ea typeface="Times New Roman" panose="02020603050405020304" pitchFamily="18" charset="0"/>
              </a:rPr>
              <a:t>legeri</a:t>
            </a:r>
            <a:r>
              <a:rPr lang="ro-RO" sz="1800" b="1" i="1" dirty="0">
                <a:solidFill>
                  <a:srgbClr val="222222"/>
                </a:solidFill>
                <a:effectLst/>
                <a:latin typeface="Calibri" panose="020F0502020204030204" pitchFamily="34" charset="0"/>
                <a:ea typeface="Times New Roman" panose="02020603050405020304" pitchFamily="18" charset="0"/>
              </a:rPr>
              <a:t>le</a:t>
            </a:r>
            <a:r>
              <a:rPr lang="en-US" sz="1800" b="1" i="1" dirty="0">
                <a:solidFill>
                  <a:srgbClr val="222222"/>
                </a:solidFill>
                <a:effectLst/>
                <a:latin typeface="Calibri" panose="020F0502020204030204" pitchFamily="34" charset="0"/>
                <a:ea typeface="Times New Roman" panose="02020603050405020304" pitchFamily="18" charset="0"/>
              </a:rPr>
              <a:t> </a:t>
            </a:r>
            <a:r>
              <a:rPr lang="en-US" sz="1800" b="1" i="1" dirty="0" err="1">
                <a:solidFill>
                  <a:srgbClr val="222222"/>
                </a:solidFill>
                <a:effectLst/>
                <a:latin typeface="Calibri" panose="020F0502020204030204" pitchFamily="34" charset="0"/>
                <a:ea typeface="Times New Roman" panose="02020603050405020304" pitchFamily="18" charset="0"/>
              </a:rPr>
              <a:t>parlamentare</a:t>
            </a:r>
            <a:r>
              <a:rPr lang="en-US" sz="1800" b="1" i="1" dirty="0">
                <a:solidFill>
                  <a:srgbClr val="222222"/>
                </a:solidFill>
                <a:effectLst/>
                <a:latin typeface="Calibri" panose="020F0502020204030204" pitchFamily="34" charset="0"/>
                <a:ea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lvl="0" algn="just"/>
            <a:r>
              <a:rPr lang="ro-RO" b="1" dirty="0">
                <a:solidFill>
                  <a:srgbClr val="222222"/>
                </a:solidFill>
                <a:latin typeface="Calibri" panose="020F0502020204030204" pitchFamily="34" charset="0"/>
              </a:rPr>
              <a:t>	</a:t>
            </a:r>
            <a:r>
              <a:rPr lang="ro-RO" b="1" i="1" dirty="0">
                <a:solidFill>
                  <a:srgbClr val="222222"/>
                </a:solidFill>
                <a:highlight>
                  <a:srgbClr val="E9EAEE"/>
                </a:highlight>
                <a:latin typeface="Calibri" panose="020F0502020204030204" pitchFamily="34" charset="0"/>
              </a:rPr>
              <a:t>a) </a:t>
            </a:r>
            <a:r>
              <a:rPr lang="en-US" b="1" i="1" dirty="0" err="1">
                <a:solidFill>
                  <a:srgbClr val="222222"/>
                </a:solidFill>
                <a:highlight>
                  <a:srgbClr val="E9EAEE"/>
                </a:highlight>
                <a:latin typeface="Calibri" panose="020F0502020204030204" pitchFamily="34" charset="0"/>
              </a:rPr>
              <a:t>Liste</a:t>
            </a:r>
            <a:r>
              <a:rPr lang="en-US" b="1" i="1" dirty="0">
                <a:solidFill>
                  <a:srgbClr val="222222"/>
                </a:solidFill>
                <a:highlight>
                  <a:srgbClr val="E9EAEE"/>
                </a:highlight>
                <a:latin typeface="Calibri" panose="020F0502020204030204" pitchFamily="34" charset="0"/>
              </a:rPr>
              <a:t> </a:t>
            </a:r>
            <a:r>
              <a:rPr lang="en-US" b="1" i="1" dirty="0" err="1">
                <a:solidFill>
                  <a:srgbClr val="222222"/>
                </a:solidFill>
                <a:highlight>
                  <a:srgbClr val="E9EAEE"/>
                </a:highlight>
                <a:latin typeface="Calibri" panose="020F0502020204030204" pitchFamily="34" charset="0"/>
              </a:rPr>
              <a:t>electorale</a:t>
            </a:r>
            <a:r>
              <a:rPr lang="en-US" b="1" i="1" dirty="0">
                <a:solidFill>
                  <a:srgbClr val="222222"/>
                </a:solidFill>
                <a:highlight>
                  <a:srgbClr val="E9EAEE"/>
                </a:highlight>
                <a:latin typeface="Calibri" panose="020F0502020204030204" pitchFamily="34" charset="0"/>
              </a:rPr>
              <a:t> </a:t>
            </a:r>
            <a:r>
              <a:rPr lang="en-US" b="1" i="1" dirty="0" err="1">
                <a:solidFill>
                  <a:srgbClr val="222222"/>
                </a:solidFill>
                <a:highlight>
                  <a:srgbClr val="E9EAEE"/>
                </a:highlight>
                <a:latin typeface="Calibri" panose="020F0502020204030204" pitchFamily="34" charset="0"/>
              </a:rPr>
              <a:t>permanente</a:t>
            </a:r>
            <a:r>
              <a:rPr lang="ro-RO" b="1" i="1" dirty="0">
                <a:solidFill>
                  <a:srgbClr val="222222"/>
                </a:solidFill>
                <a:highlight>
                  <a:srgbClr val="E9EAEE"/>
                </a:highlight>
                <a:latin typeface="Calibri" panose="020F0502020204030204" pitchFamily="34" charset="0"/>
              </a:rPr>
              <a:t> </a:t>
            </a:r>
            <a:r>
              <a:rPr lang="ro-RO" b="1" dirty="0">
                <a:solidFill>
                  <a:srgbClr val="222222"/>
                </a:solidFill>
                <a:latin typeface="Calibri" panose="020F0502020204030204" pitchFamily="34" charset="0"/>
              </a:rPr>
              <a:t>- </a:t>
            </a:r>
            <a:r>
              <a:rPr lang="en-US" sz="1800" b="1" dirty="0" err="1">
                <a:solidFill>
                  <a:srgbClr val="222222"/>
                </a:solidFill>
                <a:effectLst/>
                <a:latin typeface="Calibri" panose="020F0502020204030204" pitchFamily="34" charset="0"/>
                <a:ea typeface="Times New Roman" panose="02020603050405020304" pitchFamily="18" charset="0"/>
              </a:rPr>
              <a:t>cuprind</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cetățenii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români</a:t>
            </a:r>
            <a:r>
              <a:rPr lang="en-US" sz="1800" b="1" dirty="0">
                <a:solidFill>
                  <a:srgbClr val="222222"/>
                </a:solidFill>
                <a:effectLst/>
                <a:latin typeface="Calibri" panose="020F0502020204030204" pitchFamily="34" charset="0"/>
                <a:ea typeface="Times New Roman" panose="02020603050405020304" pitchFamily="18" charset="0"/>
              </a:rPr>
              <a:t> cu </a:t>
            </a:r>
            <a:r>
              <a:rPr lang="en-US" sz="1800" b="1" dirty="0" err="1">
                <a:solidFill>
                  <a:srgbClr val="222222"/>
                </a:solidFill>
                <a:effectLst/>
                <a:latin typeface="Calibri" panose="020F0502020204030204" pitchFamily="34" charset="0"/>
                <a:ea typeface="Times New Roman" panose="02020603050405020304" pitchFamily="18" charset="0"/>
              </a:rPr>
              <a:t>drept</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t>
            </a:r>
            <a:r>
              <a:rPr lang="en-US" sz="1800" b="1" dirty="0">
                <a:solidFill>
                  <a:srgbClr val="222222"/>
                </a:solidFill>
                <a:effectLst/>
                <a:latin typeface="Calibri" panose="020F0502020204030204" pitchFamily="34" charset="0"/>
                <a:ea typeface="Times New Roman" panose="02020603050405020304" pitchFamily="18" charset="0"/>
              </a:rPr>
              <a:t> care au </a:t>
            </a:r>
            <a:r>
              <a:rPr lang="en-US" sz="1800" b="1" dirty="0" err="1">
                <a:solidFill>
                  <a:srgbClr val="222222"/>
                </a:solidFill>
                <a:effectLst/>
                <a:latin typeface="Calibri" panose="020F0502020204030204" pitchFamily="34" charset="0"/>
                <a:ea typeface="Times New Roman" panose="02020603050405020304" pitchFamily="18" charset="0"/>
              </a:rPr>
              <a:t>împlinit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vârsta</a:t>
            </a:r>
            <a:r>
              <a:rPr lang="en-US" sz="1800" b="1" dirty="0">
                <a:solidFill>
                  <a:srgbClr val="222222"/>
                </a:solidFill>
                <a:effectLst/>
                <a:latin typeface="Calibri" panose="020F0502020204030204" pitchFamily="34" charset="0"/>
                <a:ea typeface="Times New Roman" panose="02020603050405020304" pitchFamily="18" charset="0"/>
              </a:rPr>
              <a:t> de 18 ani </a:t>
            </a:r>
            <a:r>
              <a:rPr lang="en-US" sz="1800" b="1" dirty="0" err="1">
                <a:solidFill>
                  <a:srgbClr val="222222"/>
                </a:solidFill>
                <a:effectLst/>
                <a:latin typeface="Calibri" panose="020F0502020204030204" pitchFamily="34" charset="0"/>
                <a:ea typeface="Times New Roman" panose="02020603050405020304" pitchFamily="18" charset="0"/>
              </a:rPr>
              <a:t>până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ziua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alegerilor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inclusiv</a:t>
            </a:r>
            <a:r>
              <a:rPr lang="en-US" sz="1800" b="1" dirty="0">
                <a:solidFill>
                  <a:srgbClr val="222222"/>
                </a:solidFill>
                <a:effectLst/>
                <a:latin typeface="Calibri" panose="020F0502020204030204" pitchFamily="34" charset="0"/>
                <a:ea typeface="Times New Roman" panose="02020603050405020304" pitchFamily="18" charset="0"/>
              </a:rPr>
              <a:t>;</a:t>
            </a:r>
            <a:endParaRPr lang="en-US" b="1" dirty="0">
              <a:solidFill>
                <a:srgbClr val="222222"/>
              </a:solidFill>
              <a:latin typeface="Calibri" panose="020F0502020204030204" pitchFamily="34" charset="0"/>
            </a:endParaRPr>
          </a:p>
          <a:p>
            <a:pPr lvl="0" algn="just"/>
            <a:r>
              <a:rPr lang="ro-RO" b="1" dirty="0">
                <a:solidFill>
                  <a:srgbClr val="222222"/>
                </a:solidFill>
                <a:latin typeface="Calibri" panose="020F0502020204030204" pitchFamily="34" charset="0"/>
              </a:rPr>
              <a:t>	</a:t>
            </a:r>
            <a:r>
              <a:rPr lang="ro-RO" b="1" i="1" dirty="0">
                <a:solidFill>
                  <a:srgbClr val="222222"/>
                </a:solidFill>
                <a:highlight>
                  <a:srgbClr val="E9EAEE"/>
                </a:highlight>
                <a:latin typeface="Calibri" panose="020F0502020204030204" pitchFamily="34" charset="0"/>
              </a:rPr>
              <a:t>b) </a:t>
            </a:r>
            <a:r>
              <a:rPr lang="en-US" b="1" i="1" dirty="0" err="1">
                <a:solidFill>
                  <a:srgbClr val="222222"/>
                </a:solidFill>
                <a:highlight>
                  <a:srgbClr val="E9EAEE"/>
                </a:highlight>
                <a:latin typeface="Calibri" panose="020F0502020204030204" pitchFamily="34" charset="0"/>
              </a:rPr>
              <a:t>Liste</a:t>
            </a:r>
            <a:r>
              <a:rPr lang="en-US" b="1" i="1" dirty="0">
                <a:solidFill>
                  <a:srgbClr val="222222"/>
                </a:solidFill>
                <a:highlight>
                  <a:srgbClr val="E9EAEE"/>
                </a:highlight>
                <a:latin typeface="Calibri" panose="020F0502020204030204" pitchFamily="34" charset="0"/>
              </a:rPr>
              <a:t> </a:t>
            </a:r>
            <a:r>
              <a:rPr lang="en-US" b="1" i="1" dirty="0" err="1">
                <a:solidFill>
                  <a:srgbClr val="222222"/>
                </a:solidFill>
                <a:highlight>
                  <a:srgbClr val="E9EAEE"/>
                </a:highlight>
                <a:latin typeface="Calibri" panose="020F0502020204030204" pitchFamily="34" charset="0"/>
              </a:rPr>
              <a:t>electorale</a:t>
            </a:r>
            <a:r>
              <a:rPr lang="en-US" b="1" i="1" dirty="0">
                <a:solidFill>
                  <a:srgbClr val="222222"/>
                </a:solidFill>
                <a:highlight>
                  <a:srgbClr val="E9EAEE"/>
                </a:highlight>
                <a:latin typeface="Calibri" panose="020F0502020204030204" pitchFamily="34" charset="0"/>
              </a:rPr>
              <a:t> </a:t>
            </a:r>
            <a:r>
              <a:rPr lang="en-US" b="1" i="1" dirty="0" err="1">
                <a:solidFill>
                  <a:srgbClr val="222222"/>
                </a:solidFill>
                <a:highlight>
                  <a:srgbClr val="E9EAEE"/>
                </a:highlight>
                <a:latin typeface="Calibri" panose="020F0502020204030204" pitchFamily="34" charset="0"/>
              </a:rPr>
              <a:t>suplimentare</a:t>
            </a:r>
            <a:endParaRPr lang="en-US" b="1" i="1" dirty="0">
              <a:solidFill>
                <a:srgbClr val="222222"/>
              </a:solidFill>
              <a:highlight>
                <a:srgbClr val="E9EAEE"/>
              </a:highlight>
              <a:latin typeface="Calibri" panose="020F0502020204030204" pitchFamily="34"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listele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suplimentare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președintele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biroului</a:t>
            </a:r>
            <a:r>
              <a:rPr lang="en-US" sz="1800" b="1" dirty="0">
                <a:solidFill>
                  <a:srgbClr val="222222"/>
                </a:solidFill>
                <a:effectLst/>
                <a:latin typeface="Calibri" panose="020F0502020204030204" pitchFamily="34" charset="0"/>
                <a:ea typeface="Times New Roman" panose="02020603050405020304" pitchFamily="18" charset="0"/>
              </a:rPr>
              <a:t> electoral al </a:t>
            </a:r>
            <a:r>
              <a:rPr lang="en-US" sz="1800" b="1" dirty="0" err="1">
                <a:solidFill>
                  <a:srgbClr val="222222"/>
                </a:solidFill>
                <a:effectLst/>
                <a:latin typeface="Calibri" panose="020F0502020204030204" pitchFamily="34" charset="0"/>
                <a:ea typeface="Times New Roman" panose="02020603050405020304" pitchFamily="18" charset="0"/>
              </a:rPr>
              <a:t>secției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trece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următoarele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persoane</a:t>
            </a:r>
            <a:r>
              <a:rPr lang="en-US" sz="1800" b="1" dirty="0">
                <a:solidFill>
                  <a:srgbClr val="222222"/>
                </a:solidFill>
                <a:effectLst/>
                <a:latin typeface="Calibri" panose="020F0502020204030204" pitchFamily="34" charset="0"/>
                <a:ea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cele</a:t>
            </a:r>
            <a:r>
              <a:rPr lang="en-US" b="1" dirty="0">
                <a:solidFill>
                  <a:srgbClr val="222222"/>
                </a:solidFill>
                <a:effectLst/>
                <a:latin typeface="Calibri" panose="020F0502020204030204" pitchFamily="34" charset="0"/>
                <a:ea typeface="Times New Roman" panose="02020603050405020304" pitchFamily="18" charset="0"/>
              </a:rPr>
              <a:t> care se </a:t>
            </a:r>
            <a:r>
              <a:rPr lang="en-US" b="1" dirty="0" err="1">
                <a:solidFill>
                  <a:srgbClr val="222222"/>
                </a:solidFill>
                <a:effectLst/>
                <a:latin typeface="Calibri" panose="020F0502020204030204" pitchFamily="34" charset="0"/>
                <a:ea typeface="Times New Roman" panose="02020603050405020304" pitchFamily="18" charset="0"/>
              </a:rPr>
              <a:t>prezintă</a:t>
            </a:r>
            <a:r>
              <a:rPr lang="en-US" b="1" dirty="0">
                <a:solidFill>
                  <a:srgbClr val="222222"/>
                </a:solidFill>
                <a:effectLst/>
                <a:latin typeface="Calibri" panose="020F0502020204030204" pitchFamily="34" charset="0"/>
                <a:ea typeface="Times New Roman" panose="02020603050405020304" pitchFamily="18" charset="0"/>
              </a:rPr>
              <a:t> la </a:t>
            </a:r>
            <a:r>
              <a:rPr lang="en-US" b="1" dirty="0" err="1">
                <a:solidFill>
                  <a:srgbClr val="222222"/>
                </a:solidFill>
                <a:effectLst/>
                <a:latin typeface="Calibri" panose="020F0502020204030204" pitchFamily="34" charset="0"/>
                <a:ea typeface="Times New Roman" panose="02020603050405020304" pitchFamily="18" charset="0"/>
              </a:rPr>
              <a:t>vot</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şi</a:t>
            </a:r>
            <a:r>
              <a:rPr lang="en-US" b="1" dirty="0">
                <a:solidFill>
                  <a:srgbClr val="222222"/>
                </a:solidFill>
                <a:effectLst/>
                <a:latin typeface="Calibri" panose="020F0502020204030204" pitchFamily="34" charset="0"/>
                <a:ea typeface="Times New Roman" panose="02020603050405020304" pitchFamily="18" charset="0"/>
              </a:rPr>
              <a:t> fac </a:t>
            </a:r>
            <a:r>
              <a:rPr lang="en-US" b="1" dirty="0" err="1">
                <a:solidFill>
                  <a:srgbClr val="222222"/>
                </a:solidFill>
                <a:effectLst/>
                <a:latin typeface="Calibri" panose="020F0502020204030204" pitchFamily="34" charset="0"/>
                <a:ea typeface="Times New Roman" panose="02020603050405020304" pitchFamily="18" charset="0"/>
              </a:rPr>
              <a:t>dovada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că</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domiciliul</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sau</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reşedinţa</a:t>
            </a:r>
            <a:r>
              <a:rPr lang="en-US" b="1" dirty="0">
                <a:solidFill>
                  <a:srgbClr val="222222"/>
                </a:solidFill>
                <a:effectLst/>
                <a:latin typeface="Calibri" panose="020F0502020204030204" pitchFamily="34" charset="0"/>
                <a:ea typeface="Times New Roman" panose="02020603050405020304" pitchFamily="18" charset="0"/>
              </a:rPr>
              <a:t> pe raza </a:t>
            </a:r>
            <a:r>
              <a:rPr lang="en-US" b="1" dirty="0" err="1">
                <a:solidFill>
                  <a:srgbClr val="222222"/>
                </a:solidFill>
                <a:effectLst/>
                <a:latin typeface="Calibri" panose="020F0502020204030204" pitchFamily="34" charset="0"/>
                <a:ea typeface="Times New Roman" panose="02020603050405020304" pitchFamily="18" charset="0"/>
              </a:rPr>
              <a:t>secţiei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respective, </a:t>
            </a:r>
            <a:r>
              <a:rPr lang="en-US" b="1" dirty="0" err="1">
                <a:solidFill>
                  <a:srgbClr val="222222"/>
                </a:solidFill>
                <a:effectLst/>
                <a:latin typeface="Calibri" panose="020F0502020204030204" pitchFamily="34" charset="0"/>
                <a:ea typeface="Times New Roman" panose="02020603050405020304" pitchFamily="18" charset="0"/>
              </a:rPr>
              <a:t>însă</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fost</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omise</a:t>
            </a:r>
            <a:r>
              <a:rPr lang="en-US" b="1" dirty="0">
                <a:solidFill>
                  <a:srgbClr val="222222"/>
                </a:solidFill>
                <a:effectLst/>
                <a:latin typeface="Calibri" panose="020F0502020204030204" pitchFamily="34" charset="0"/>
                <a:ea typeface="Times New Roman" panose="02020603050405020304" pitchFamily="18" charset="0"/>
              </a:rPr>
              <a:t> din </a:t>
            </a:r>
            <a:r>
              <a:rPr lang="en-US" b="1" dirty="0" err="1">
                <a:solidFill>
                  <a:srgbClr val="222222"/>
                </a:solidFill>
                <a:effectLst/>
                <a:latin typeface="Calibri" panose="020F0502020204030204" pitchFamily="34" charset="0"/>
                <a:ea typeface="Times New Roman" panose="02020603050405020304" pitchFamily="18" charset="0"/>
              </a:rPr>
              <a:t>lista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permanentă</a:t>
            </a:r>
            <a:r>
              <a:rPr lang="en-US" b="1" dirty="0">
                <a:solidFill>
                  <a:srgbClr val="222222"/>
                </a:solidFill>
                <a:effectLst/>
                <a:latin typeface="Calibri" panose="020F0502020204030204" pitchFamily="34" charset="0"/>
                <a:ea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cele</a:t>
            </a:r>
            <a:r>
              <a:rPr lang="en-US" b="1" dirty="0">
                <a:solidFill>
                  <a:srgbClr val="222222"/>
                </a:solidFill>
                <a:effectLst/>
                <a:latin typeface="Calibri" panose="020F0502020204030204" pitchFamily="34" charset="0"/>
                <a:ea typeface="Times New Roman" panose="02020603050405020304" pitchFamily="18" charset="0"/>
              </a:rPr>
              <a:t> care se </a:t>
            </a:r>
            <a:r>
              <a:rPr lang="en-US" b="1" dirty="0" err="1">
                <a:solidFill>
                  <a:srgbClr val="222222"/>
                </a:solidFill>
                <a:effectLst/>
                <a:latin typeface="Calibri" panose="020F0502020204030204" pitchFamily="34" charset="0"/>
                <a:ea typeface="Times New Roman" panose="02020603050405020304" pitchFamily="18" charset="0"/>
              </a:rPr>
              <a:t>prezintă</a:t>
            </a:r>
            <a:r>
              <a:rPr lang="en-US" b="1" dirty="0">
                <a:solidFill>
                  <a:srgbClr val="222222"/>
                </a:solidFill>
                <a:effectLst/>
                <a:latin typeface="Calibri" panose="020F0502020204030204" pitchFamily="34" charset="0"/>
                <a:ea typeface="Times New Roman" panose="02020603050405020304" pitchFamily="18" charset="0"/>
              </a:rPr>
              <a:t> la </a:t>
            </a:r>
            <a:r>
              <a:rPr lang="en-US" b="1" dirty="0" err="1">
                <a:solidFill>
                  <a:srgbClr val="222222"/>
                </a:solidFill>
                <a:effectLst/>
                <a:latin typeface="Calibri" panose="020F0502020204030204" pitchFamily="34" charset="0"/>
                <a:ea typeface="Times New Roman" panose="02020603050405020304" pitchFamily="18" charset="0"/>
              </a:rPr>
              <a:t>vot</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şi</a:t>
            </a:r>
            <a:r>
              <a:rPr lang="en-US" b="1" dirty="0">
                <a:solidFill>
                  <a:srgbClr val="222222"/>
                </a:solidFill>
                <a:effectLst/>
                <a:latin typeface="Calibri" panose="020F0502020204030204" pitchFamily="34" charset="0"/>
                <a:ea typeface="Times New Roman" panose="02020603050405020304" pitchFamily="18" charset="0"/>
              </a:rPr>
              <a:t> fac </a:t>
            </a:r>
            <a:r>
              <a:rPr lang="en-US" b="1" dirty="0" err="1">
                <a:solidFill>
                  <a:srgbClr val="222222"/>
                </a:solidFill>
                <a:effectLst/>
                <a:latin typeface="Calibri" panose="020F0502020204030204" pitchFamily="34" charset="0"/>
                <a:ea typeface="Times New Roman" panose="02020603050405020304" pitchFamily="18" charset="0"/>
              </a:rPr>
              <a:t>dovada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că</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reşedinţa</a:t>
            </a:r>
            <a:r>
              <a:rPr lang="en-US" b="1" dirty="0">
                <a:solidFill>
                  <a:srgbClr val="222222"/>
                </a:solidFill>
                <a:effectLst/>
                <a:latin typeface="Calibri" panose="020F0502020204030204" pitchFamily="34" charset="0"/>
                <a:ea typeface="Times New Roman" panose="02020603050405020304" pitchFamily="18" charset="0"/>
              </a:rPr>
              <a:t> pe raza </a:t>
            </a:r>
            <a:r>
              <a:rPr lang="en-US" b="1" dirty="0" err="1">
                <a:solidFill>
                  <a:srgbClr val="222222"/>
                </a:solidFill>
                <a:effectLst/>
                <a:latin typeface="Calibri" panose="020F0502020204030204" pitchFamily="34" charset="0"/>
                <a:ea typeface="Times New Roman" panose="02020603050405020304" pitchFamily="18" charset="0"/>
              </a:rPr>
              <a:t>secţiei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respective, </a:t>
            </a:r>
            <a:r>
              <a:rPr lang="en-US" b="1" dirty="0" err="1">
                <a:solidFill>
                  <a:srgbClr val="222222"/>
                </a:solidFill>
                <a:effectLst/>
                <a:latin typeface="Calibri" panose="020F0502020204030204" pitchFamily="34" charset="0"/>
                <a:ea typeface="Times New Roman" panose="02020603050405020304" pitchFamily="18" charset="0"/>
              </a:rPr>
              <a:t>însă</a:t>
            </a:r>
            <a:r>
              <a:rPr lang="en-US" b="1" dirty="0">
                <a:solidFill>
                  <a:srgbClr val="222222"/>
                </a:solidFill>
                <a:effectLst/>
                <a:latin typeface="Calibri" panose="020F0502020204030204" pitchFamily="34" charset="0"/>
                <a:ea typeface="Times New Roman" panose="02020603050405020304" pitchFamily="18" charset="0"/>
              </a:rPr>
              <a:t> nu au </a:t>
            </a:r>
            <a:r>
              <a:rPr lang="en-US" b="1" dirty="0" err="1">
                <a:solidFill>
                  <a:srgbClr val="222222"/>
                </a:solidFill>
                <a:effectLst/>
                <a:latin typeface="Calibri" panose="020F0502020204030204" pitchFamily="34" charset="0"/>
                <a:ea typeface="Times New Roman" panose="02020603050405020304" pitchFamily="18" charset="0"/>
              </a:rPr>
              <a:t>făcut</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cereri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înscriere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Registrul</a:t>
            </a:r>
            <a:r>
              <a:rPr lang="en-US" b="1" dirty="0">
                <a:solidFill>
                  <a:srgbClr val="222222"/>
                </a:solidFill>
                <a:effectLst/>
                <a:latin typeface="Calibri" panose="020F0502020204030204" pitchFamily="34" charset="0"/>
                <a:ea typeface="Times New Roman" panose="02020603050405020304" pitchFamily="18" charset="0"/>
              </a:rPr>
              <a:t> electoral cu </a:t>
            </a:r>
            <a:r>
              <a:rPr lang="en-US" b="1" dirty="0" err="1">
                <a:solidFill>
                  <a:srgbClr val="222222"/>
                </a:solidFill>
                <a:effectLst/>
                <a:latin typeface="Calibri" panose="020F0502020204030204" pitchFamily="34" charset="0"/>
                <a:ea typeface="Times New Roman" panose="02020603050405020304" pitchFamily="18" charset="0"/>
              </a:rPr>
              <a:t>adresa</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reşedinţă</a:t>
            </a:r>
            <a:r>
              <a:rPr lang="en-US" b="1" dirty="0">
                <a:solidFill>
                  <a:srgbClr val="222222"/>
                </a:solidFill>
                <a:effectLst/>
                <a:latin typeface="Calibri" panose="020F0502020204030204" pitchFamily="34" charset="0"/>
                <a:ea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cele</a:t>
            </a:r>
            <a:r>
              <a:rPr lang="en-US" b="1" dirty="0">
                <a:solidFill>
                  <a:srgbClr val="222222"/>
                </a:solidFill>
                <a:effectLst/>
                <a:latin typeface="Calibri" panose="020F0502020204030204" pitchFamily="34" charset="0"/>
                <a:ea typeface="Times New Roman" panose="02020603050405020304" pitchFamily="18" charset="0"/>
              </a:rPr>
              <a:t> care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ziua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votării</a:t>
            </a:r>
            <a:r>
              <a:rPr lang="en-US" b="1" dirty="0">
                <a:solidFill>
                  <a:srgbClr val="222222"/>
                </a:solidFill>
                <a:effectLst/>
                <a:latin typeface="Calibri" panose="020F0502020204030204" pitchFamily="34" charset="0"/>
                <a:ea typeface="Times New Roman" panose="02020603050405020304" pitchFamily="18" charset="0"/>
              </a:rPr>
              <a:t> se </a:t>
            </a:r>
            <a:r>
              <a:rPr lang="en-US" b="1" dirty="0" err="1">
                <a:solidFill>
                  <a:srgbClr val="222222"/>
                </a:solidFill>
                <a:effectLst/>
                <a:latin typeface="Calibri" panose="020F0502020204030204" pitchFamily="34" charset="0"/>
                <a:ea typeface="Times New Roman" panose="02020603050405020304" pitchFamily="18" charset="0"/>
              </a:rPr>
              <a:t>află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altă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unitate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administrativ-teritorială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decât</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cea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unde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îşi</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domiciliul</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sau</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reşedinţa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şi</a:t>
            </a:r>
            <a:r>
              <a:rPr lang="en-US" b="1" dirty="0">
                <a:solidFill>
                  <a:srgbClr val="222222"/>
                </a:solidFill>
                <a:effectLst/>
                <a:latin typeface="Calibri" panose="020F0502020204030204" pitchFamily="34" charset="0"/>
                <a:ea typeface="Times New Roman" panose="02020603050405020304" pitchFamily="18" charset="0"/>
              </a:rPr>
              <a:t> care fac </a:t>
            </a:r>
            <a:r>
              <a:rPr lang="en-US" b="1" dirty="0" err="1">
                <a:solidFill>
                  <a:srgbClr val="222222"/>
                </a:solidFill>
                <a:effectLst/>
                <a:latin typeface="Calibri" panose="020F0502020204030204" pitchFamily="34" charset="0"/>
                <a:ea typeface="Times New Roman" panose="02020603050405020304" pitchFamily="18" charset="0"/>
              </a:rPr>
              <a:t>dovada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că</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domiciliul</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sau</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reşedinţa</a:t>
            </a:r>
            <a:r>
              <a:rPr lang="en-US" b="1" dirty="0">
                <a:solidFill>
                  <a:srgbClr val="222222"/>
                </a:solidFill>
                <a:effectLst/>
                <a:latin typeface="Calibri" panose="020F0502020204030204" pitchFamily="34" charset="0"/>
                <a:ea typeface="Times New Roman" panose="02020603050405020304" pitchFamily="18" charset="0"/>
              </a:rPr>
              <a:t> pe raza </a:t>
            </a:r>
            <a:r>
              <a:rPr lang="en-US" b="1" dirty="0" err="1">
                <a:solidFill>
                  <a:srgbClr val="222222"/>
                </a:solidFill>
                <a:effectLst/>
                <a:latin typeface="Calibri" panose="020F0502020204030204" pitchFamily="34" charset="0"/>
                <a:ea typeface="Times New Roman" panose="02020603050405020304" pitchFamily="18" charset="0"/>
              </a:rPr>
              <a:t>circumscripţiei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care se </a:t>
            </a:r>
            <a:r>
              <a:rPr lang="en-US" b="1" dirty="0" err="1">
                <a:solidFill>
                  <a:srgbClr val="222222"/>
                </a:solidFill>
                <a:effectLst/>
                <a:latin typeface="Calibri" panose="020F0502020204030204" pitchFamily="34" charset="0"/>
                <a:ea typeface="Times New Roman" panose="02020603050405020304" pitchFamily="18" charset="0"/>
              </a:rPr>
              <a:t>află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secţia</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respectivă</a:t>
            </a:r>
            <a:r>
              <a:rPr lang="en-US" b="1" dirty="0">
                <a:solidFill>
                  <a:srgbClr val="222222"/>
                </a:solidFill>
                <a:effectLst/>
                <a:latin typeface="Calibri" panose="020F0502020204030204" pitchFamily="34" charset="0"/>
                <a:ea typeface="Times New Roman" panose="02020603050405020304" pitchFamily="18" charset="0"/>
              </a:rPr>
              <a:t>;</a:t>
            </a:r>
            <a:endParaRPr lang="ro-RO" b="1" dirty="0">
              <a:solidFill>
                <a:srgbClr val="222222"/>
              </a:solidFill>
              <a:effectLst/>
              <a:latin typeface="Calibri" panose="020F0502020204030204" pitchFamily="34" charset="0"/>
              <a:ea typeface="Times New Roman" panose="02020603050405020304" pitchFamily="18"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membrii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birourilor</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electorale</a:t>
            </a:r>
            <a:r>
              <a:rPr lang="en-US" b="1" dirty="0">
                <a:solidFill>
                  <a:srgbClr val="222222"/>
                </a:solidFill>
                <a:effectLst/>
                <a:latin typeface="Calibri" panose="020F0502020204030204" pitchFamily="34" charset="0"/>
                <a:ea typeface="Times New Roman" panose="02020603050405020304" pitchFamily="18" charset="0"/>
              </a:rPr>
              <a:t> ale </a:t>
            </a:r>
            <a:r>
              <a:rPr lang="en-US" b="1" dirty="0" err="1">
                <a:solidFill>
                  <a:srgbClr val="222222"/>
                </a:solidFill>
                <a:effectLst/>
                <a:latin typeface="Calibri" panose="020F0502020204030204" pitchFamily="34" charset="0"/>
                <a:ea typeface="Times New Roman" panose="02020603050405020304" pitchFamily="18" charset="0"/>
              </a:rPr>
              <a:t>secţiilor</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şi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operatorii</a:t>
            </a:r>
            <a:r>
              <a:rPr lang="en-US" b="1" dirty="0">
                <a:solidFill>
                  <a:srgbClr val="222222"/>
                </a:solidFill>
                <a:effectLst/>
                <a:latin typeface="Calibri" panose="020F0502020204030204" pitchFamily="34" charset="0"/>
                <a:ea typeface="Times New Roman" panose="02020603050405020304" pitchFamily="18" charset="0"/>
              </a:rPr>
              <a:t> de calculator, </a:t>
            </a:r>
            <a:r>
              <a:rPr lang="en-US" b="1" dirty="0" err="1">
                <a:solidFill>
                  <a:srgbClr val="222222"/>
                </a:solidFill>
                <a:effectLst/>
                <a:latin typeface="Calibri" panose="020F0502020204030204" pitchFamily="34" charset="0"/>
                <a:ea typeface="Times New Roman" panose="02020603050405020304" pitchFamily="18" charset="0"/>
              </a:rPr>
              <a:t>dacă</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domiciliul</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sau</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reşedinţa</a:t>
            </a:r>
            <a:r>
              <a:rPr lang="en-US" b="1" dirty="0">
                <a:solidFill>
                  <a:srgbClr val="222222"/>
                </a:solidFill>
                <a:effectLst/>
                <a:latin typeface="Calibri" panose="020F0502020204030204" pitchFamily="34" charset="0"/>
                <a:ea typeface="Times New Roman" panose="02020603050405020304" pitchFamily="18" charset="0"/>
              </a:rPr>
              <a:t> pe raza </a:t>
            </a:r>
            <a:r>
              <a:rPr lang="en-US" b="1" dirty="0" err="1">
                <a:solidFill>
                  <a:srgbClr val="222222"/>
                </a:solidFill>
                <a:effectLst/>
                <a:latin typeface="Calibri" panose="020F0502020204030204" pitchFamily="34" charset="0"/>
                <a:ea typeface="Times New Roman" panose="02020603050405020304" pitchFamily="18" charset="0"/>
              </a:rPr>
              <a:t>circumscripţiei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care se </a:t>
            </a:r>
            <a:r>
              <a:rPr lang="en-US" b="1" dirty="0" err="1">
                <a:solidFill>
                  <a:srgbClr val="222222"/>
                </a:solidFill>
                <a:effectLst/>
                <a:latin typeface="Calibri" panose="020F0502020204030204" pitchFamily="34" charset="0"/>
                <a:ea typeface="Times New Roman" panose="02020603050405020304" pitchFamily="18" charset="0"/>
              </a:rPr>
              <a:t>află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secţia</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respectivă</a:t>
            </a:r>
            <a:r>
              <a:rPr lang="en-US" b="1" dirty="0">
                <a:solidFill>
                  <a:srgbClr val="222222"/>
                </a:solidFill>
                <a:effectLst/>
                <a:latin typeface="Calibri" panose="020F0502020204030204" pitchFamily="34" charset="0"/>
                <a:ea typeface="Times New Roman" panose="02020603050405020304" pitchFamily="18" charset="0"/>
              </a:rPr>
              <a:t>;</a:t>
            </a:r>
            <a:endParaRPr lang="en-US"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persoanele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însărcinate</a:t>
            </a:r>
            <a:r>
              <a:rPr lang="en-US" b="1" dirty="0">
                <a:solidFill>
                  <a:srgbClr val="222222"/>
                </a:solidFill>
                <a:effectLst/>
                <a:latin typeface="Calibri" panose="020F0502020204030204" pitchFamily="34" charset="0"/>
                <a:ea typeface="Times New Roman" panose="02020603050405020304" pitchFamily="18" charset="0"/>
              </a:rPr>
              <a:t> cu </a:t>
            </a:r>
            <a:r>
              <a:rPr lang="en-US" b="1" dirty="0" err="1">
                <a:solidFill>
                  <a:srgbClr val="222222"/>
                </a:solidFill>
                <a:effectLst/>
                <a:latin typeface="Calibri" panose="020F0502020204030204" pitchFamily="34" charset="0"/>
                <a:ea typeface="Times New Roman" panose="02020603050405020304" pitchFamily="18" charset="0"/>
              </a:rPr>
              <a:t>menţinerea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ordinii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sau</a:t>
            </a:r>
            <a:r>
              <a:rPr lang="en-US" b="1" dirty="0">
                <a:solidFill>
                  <a:srgbClr val="222222"/>
                </a:solidFill>
                <a:effectLst/>
                <a:latin typeface="Calibri" panose="020F0502020204030204" pitchFamily="34" charset="0"/>
                <a:ea typeface="Times New Roman" panose="02020603050405020304" pitchFamily="18" charset="0"/>
              </a:rPr>
              <a:t> cu </a:t>
            </a:r>
            <a:r>
              <a:rPr lang="en-US" b="1" dirty="0" err="1">
                <a:solidFill>
                  <a:srgbClr val="222222"/>
                </a:solidFill>
                <a:effectLst/>
                <a:latin typeface="Calibri" panose="020F0502020204030204" pitchFamily="34" charset="0"/>
                <a:ea typeface="Times New Roman" panose="02020603050405020304" pitchFamily="18" charset="0"/>
              </a:rPr>
              <a:t>verificarea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dispozitivului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menţinere</a:t>
            </a:r>
            <a:r>
              <a:rPr lang="en-US" b="1" dirty="0">
                <a:solidFill>
                  <a:srgbClr val="222222"/>
                </a:solidFill>
                <a:effectLst/>
                <a:latin typeface="Calibri" panose="020F0502020204030204" pitchFamily="34" charset="0"/>
                <a:ea typeface="Times New Roman" panose="02020603050405020304" pitchFamily="18" charset="0"/>
              </a:rPr>
              <a:t> a </a:t>
            </a:r>
            <a:r>
              <a:rPr lang="en-US" b="1" dirty="0" err="1">
                <a:solidFill>
                  <a:srgbClr val="222222"/>
                </a:solidFill>
                <a:effectLst/>
                <a:latin typeface="Calibri" panose="020F0502020204030204" pitchFamily="34" charset="0"/>
                <a:ea typeface="Times New Roman" panose="02020603050405020304" pitchFamily="18" charset="0"/>
              </a:rPr>
              <a:t>ordinii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dacă</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domiciliul</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sau</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reşedinţa</a:t>
            </a:r>
            <a:r>
              <a:rPr lang="en-US" b="1" dirty="0">
                <a:solidFill>
                  <a:srgbClr val="222222"/>
                </a:solidFill>
                <a:effectLst/>
                <a:latin typeface="Calibri" panose="020F0502020204030204" pitchFamily="34" charset="0"/>
                <a:ea typeface="Times New Roman" panose="02020603050405020304" pitchFamily="18" charset="0"/>
              </a:rPr>
              <a:t> pe raza </a:t>
            </a:r>
            <a:r>
              <a:rPr lang="en-US" b="1" dirty="0" err="1">
                <a:solidFill>
                  <a:srgbClr val="222222"/>
                </a:solidFill>
                <a:effectLst/>
                <a:latin typeface="Calibri" panose="020F0502020204030204" pitchFamily="34" charset="0"/>
                <a:ea typeface="Times New Roman" panose="02020603050405020304" pitchFamily="18" charset="0"/>
              </a:rPr>
              <a:t>circumscripţiei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care se </a:t>
            </a:r>
            <a:r>
              <a:rPr lang="en-US" b="1" dirty="0" err="1">
                <a:solidFill>
                  <a:srgbClr val="222222"/>
                </a:solidFill>
                <a:effectLst/>
                <a:latin typeface="Calibri" panose="020F0502020204030204" pitchFamily="34" charset="0"/>
                <a:ea typeface="Times New Roman" panose="02020603050405020304" pitchFamily="18" charset="0"/>
              </a:rPr>
              <a:t>află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secţia</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respectivă</a:t>
            </a:r>
            <a:r>
              <a:rPr lang="en-US" b="1" dirty="0">
                <a:solidFill>
                  <a:srgbClr val="222222"/>
                </a:solidFill>
                <a:effectLst/>
                <a:latin typeface="Calibri" panose="020F0502020204030204" pitchFamily="34" charset="0"/>
                <a:ea typeface="Times New Roman" panose="02020603050405020304" pitchFamily="18" charset="0"/>
              </a:rPr>
              <a:t>;</a:t>
            </a:r>
            <a:endParaRPr lang="en-US"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candidaţii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dacă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aceştia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candidează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circumscripţia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respectivă</a:t>
            </a:r>
            <a:r>
              <a:rPr lang="en-US" b="1" dirty="0">
                <a:solidFill>
                  <a:srgbClr val="222222"/>
                </a:solidFill>
                <a:effectLst/>
                <a:latin typeface="Calibri" panose="020F0502020204030204" pitchFamily="34" charset="0"/>
                <a:ea typeface="Times New Roman" panose="02020603050405020304" pitchFamily="18" charset="0"/>
              </a:rPr>
              <a:t>.</a:t>
            </a:r>
            <a:endParaRPr lang="ro-RO" b="1" dirty="0">
              <a:solidFill>
                <a:srgbClr val="222222"/>
              </a:solidFill>
              <a:latin typeface="Calibri" panose="020F0502020204030204" pitchFamily="34" charset="0"/>
              <a:ea typeface="Times New Roman" panose="02020603050405020304" pitchFamily="18" charset="0"/>
            </a:endParaRPr>
          </a:p>
          <a:p>
            <a:pPr algn="just"/>
            <a:r>
              <a:rPr lang="ro-RO" b="1" dirty="0">
                <a:solidFill>
                  <a:srgbClr val="222222"/>
                </a:solidFill>
                <a:latin typeface="Calibri" panose="020F0502020204030204" pitchFamily="34" charset="0"/>
                <a:ea typeface="Calibri" panose="020F0502020204030204" pitchFamily="34" charset="0"/>
              </a:rPr>
              <a:t>	</a:t>
            </a:r>
            <a:r>
              <a:rPr lang="ro-RO" b="1" i="1" dirty="0">
                <a:solidFill>
                  <a:srgbClr val="222222"/>
                </a:solidFill>
                <a:highlight>
                  <a:srgbClr val="E9EAEE"/>
                </a:highlight>
                <a:latin typeface="Calibri" panose="020F0502020204030204" pitchFamily="34" charset="0"/>
                <a:ea typeface="Calibri" panose="020F0502020204030204" pitchFamily="34" charset="0"/>
              </a:rPr>
              <a:t>c) </a:t>
            </a:r>
            <a:r>
              <a:rPr lang="ro-RO" b="1" i="1" dirty="0">
                <a:solidFill>
                  <a:srgbClr val="222222"/>
                </a:solidFill>
                <a:highlight>
                  <a:srgbClr val="E9EAEE"/>
                </a:highlight>
                <a:latin typeface="Calibri" panose="020F0502020204030204" pitchFamily="34" charset="0"/>
                <a:ea typeface="Times New Roman" panose="02020603050405020304" pitchFamily="18" charset="0"/>
              </a:rPr>
              <a:t>E</a:t>
            </a:r>
            <a:r>
              <a:rPr lang="en-US" b="1" i="1" dirty="0" err="1">
                <a:solidFill>
                  <a:srgbClr val="222222"/>
                </a:solidFill>
                <a:highlight>
                  <a:srgbClr val="E9EAEE"/>
                </a:highlight>
                <a:latin typeface="Calibri" panose="020F0502020204030204" pitchFamily="34" charset="0"/>
                <a:ea typeface="Times New Roman" panose="02020603050405020304" pitchFamily="18" charset="0"/>
              </a:rPr>
              <a:t>xtras</a:t>
            </a:r>
            <a:r>
              <a:rPr lang="en-US" b="1" i="1" dirty="0">
                <a:solidFill>
                  <a:srgbClr val="222222"/>
                </a:solidFill>
                <a:highlight>
                  <a:srgbClr val="E9EAEE"/>
                </a:highlight>
                <a:latin typeface="Calibri" panose="020F0502020204030204" pitchFamily="34" charset="0"/>
                <a:ea typeface="Times New Roman" panose="02020603050405020304" pitchFamily="18" charset="0"/>
              </a:rPr>
              <a:t> de </a:t>
            </a:r>
            <a:r>
              <a:rPr lang="en-US" b="1" i="1" dirty="0" err="1">
                <a:solidFill>
                  <a:srgbClr val="222222"/>
                </a:solidFill>
                <a:highlight>
                  <a:srgbClr val="E9EAEE"/>
                </a:highlight>
                <a:latin typeface="Calibri" panose="020F0502020204030204" pitchFamily="34" charset="0"/>
                <a:ea typeface="Times New Roman" panose="02020603050405020304" pitchFamily="18" charset="0"/>
              </a:rPr>
              <a:t>pe</a:t>
            </a:r>
            <a:r>
              <a:rPr lang="en-US" b="1" i="1" dirty="0">
                <a:solidFill>
                  <a:srgbClr val="222222"/>
                </a:solidFill>
                <a:highlight>
                  <a:srgbClr val="E9EAEE"/>
                </a:highlight>
                <a:latin typeface="Calibri" panose="020F0502020204030204" pitchFamily="34" charset="0"/>
                <a:ea typeface="Times New Roman" panose="02020603050405020304" pitchFamily="18" charset="0"/>
              </a:rPr>
              <a:t> list</a:t>
            </a:r>
            <a:r>
              <a:rPr lang="ro-RO" b="1" i="1" dirty="0">
                <a:solidFill>
                  <a:srgbClr val="222222"/>
                </a:solidFill>
                <a:highlight>
                  <a:srgbClr val="E9EAEE"/>
                </a:highlight>
                <a:latin typeface="Calibri" panose="020F0502020204030204" pitchFamily="34" charset="0"/>
                <a:ea typeface="Times New Roman" panose="02020603050405020304" pitchFamily="18" charset="0"/>
              </a:rPr>
              <a:t>a</a:t>
            </a:r>
            <a:r>
              <a:rPr lang="en-US" b="1" i="1" dirty="0">
                <a:solidFill>
                  <a:srgbClr val="222222"/>
                </a:solidFill>
                <a:highlight>
                  <a:srgbClr val="E9EAEE"/>
                </a:highlight>
                <a:latin typeface="Calibri" panose="020F0502020204030204" pitchFamily="34" charset="0"/>
                <a:ea typeface="Times New Roman" panose="02020603050405020304" pitchFamily="18" charset="0"/>
              </a:rPr>
              <a:t> electoral</a:t>
            </a:r>
            <a:r>
              <a:rPr lang="ro-RO" b="1" i="1" dirty="0">
                <a:solidFill>
                  <a:srgbClr val="222222"/>
                </a:solidFill>
                <a:highlight>
                  <a:srgbClr val="E9EAEE"/>
                </a:highlight>
                <a:latin typeface="Calibri" panose="020F0502020204030204" pitchFamily="34" charset="0"/>
                <a:ea typeface="Times New Roman" panose="02020603050405020304" pitchFamily="18" charset="0"/>
              </a:rPr>
              <a:t>ă</a:t>
            </a:r>
            <a:r>
              <a:rPr lang="en-US" b="1" i="1" dirty="0">
                <a:solidFill>
                  <a:srgbClr val="222222"/>
                </a:solidFill>
                <a:highlight>
                  <a:srgbClr val="E9EAEE"/>
                </a:highlight>
                <a:latin typeface="Calibri" panose="020F0502020204030204" pitchFamily="34" charset="0"/>
                <a:ea typeface="Times New Roman" panose="02020603050405020304" pitchFamily="18" charset="0"/>
              </a:rPr>
              <a:t> permanent</a:t>
            </a:r>
            <a:r>
              <a:rPr lang="ro-RO" b="1" i="1" dirty="0">
                <a:solidFill>
                  <a:srgbClr val="222222"/>
                </a:solidFill>
                <a:highlight>
                  <a:srgbClr val="E9EAEE"/>
                </a:highlight>
                <a:latin typeface="Calibri" panose="020F0502020204030204" pitchFamily="34" charset="0"/>
                <a:ea typeface="Times New Roman" panose="02020603050405020304" pitchFamily="18" charset="0"/>
              </a:rPr>
              <a:t>ă</a:t>
            </a:r>
            <a:r>
              <a:rPr lang="en-US" b="1" i="1" dirty="0">
                <a:solidFill>
                  <a:srgbClr val="222222"/>
                </a:solidFill>
                <a:highlight>
                  <a:srgbClr val="E9EAEE"/>
                </a:highlight>
                <a:latin typeface="Calibri" panose="020F0502020204030204" pitchFamily="34" charset="0"/>
                <a:ea typeface="Times New Roman" panose="02020603050405020304" pitchFamily="18" charset="0"/>
              </a:rPr>
              <a:t> </a:t>
            </a:r>
            <a:r>
              <a:rPr lang="en-US" b="1" i="1" dirty="0" err="1">
                <a:solidFill>
                  <a:srgbClr val="222222"/>
                </a:solidFill>
                <a:highlight>
                  <a:srgbClr val="E9EAEE"/>
                </a:highlight>
                <a:latin typeface="Calibri" panose="020F0502020204030204" pitchFamily="34" charset="0"/>
                <a:ea typeface="Times New Roman" panose="02020603050405020304" pitchFamily="18" charset="0"/>
              </a:rPr>
              <a:t>şi</a:t>
            </a:r>
            <a:r>
              <a:rPr lang="en-US" b="1" i="1" dirty="0">
                <a:solidFill>
                  <a:srgbClr val="222222"/>
                </a:solidFill>
                <a:highlight>
                  <a:srgbClr val="E9EAEE"/>
                </a:highlight>
                <a:latin typeface="Calibri" panose="020F0502020204030204" pitchFamily="34" charset="0"/>
                <a:ea typeface="Times New Roman" panose="02020603050405020304" pitchFamily="18" charset="0"/>
              </a:rPr>
              <a:t> </a:t>
            </a:r>
            <a:r>
              <a:rPr lang="en-US" b="1" i="1" dirty="0" err="1">
                <a:solidFill>
                  <a:srgbClr val="222222"/>
                </a:solidFill>
                <a:highlight>
                  <a:srgbClr val="E9EAEE"/>
                </a:highlight>
                <a:latin typeface="Calibri" panose="020F0502020204030204" pitchFamily="34" charset="0"/>
                <a:ea typeface="Times New Roman" panose="02020603050405020304" pitchFamily="18" charset="0"/>
              </a:rPr>
              <a:t>suplimenta</a:t>
            </a:r>
            <a:r>
              <a:rPr lang="ro-RO" b="1" i="1" dirty="0" err="1">
                <a:solidFill>
                  <a:srgbClr val="222222"/>
                </a:solidFill>
                <a:highlight>
                  <a:srgbClr val="E9EAEE"/>
                </a:highlight>
                <a:latin typeface="Calibri" panose="020F0502020204030204" pitchFamily="34" charset="0"/>
                <a:ea typeface="Times New Roman" panose="02020603050405020304" pitchFamily="18" charset="0"/>
              </a:rPr>
              <a:t>ră</a:t>
            </a:r>
            <a:r>
              <a:rPr lang="ro-RO" b="1" i="1" dirty="0">
                <a:solidFill>
                  <a:srgbClr val="222222"/>
                </a:solidFill>
                <a:highlight>
                  <a:srgbClr val="E9EAEE"/>
                </a:highlight>
                <a:latin typeface="Calibri" panose="020F0502020204030204" pitchFamily="34" charset="0"/>
                <a:ea typeface="Times New Roman" panose="02020603050405020304" pitchFamily="18" charset="0"/>
              </a:rPr>
              <a:t> </a:t>
            </a:r>
            <a:r>
              <a:rPr lang="ro-RO" b="1" dirty="0">
                <a:solidFill>
                  <a:srgbClr val="222222"/>
                </a:solidFill>
                <a:latin typeface="Calibri" panose="020F0502020204030204" pitchFamily="34" charset="0"/>
                <a:ea typeface="Times New Roman" panose="02020603050405020304" pitchFamily="18" charset="0"/>
              </a:rPr>
              <a:t>- pentru alegătorii care votează prin intermediul urnei speciale</a:t>
            </a:r>
            <a:endParaRPr lang="en-US" sz="1400" dirty="0">
              <a:latin typeface="Calibri" panose="020F0502020204030204" pitchFamily="34" charset="0"/>
              <a:ea typeface="Calibri" panose="020F0502020204030204" pitchFamily="34" charset="0"/>
            </a:endParaRPr>
          </a:p>
          <a:p>
            <a:pPr lvl="1" algn="just"/>
            <a:endParaRPr lang="en-US" dirty="0">
              <a:effectLst/>
              <a:latin typeface="Calibri" panose="020F0502020204030204" pitchFamily="34" charset="0"/>
              <a:ea typeface="Calibri" panose="020F0502020204030204" pitchFamily="34" charset="0"/>
            </a:endParaRPr>
          </a:p>
          <a:p>
            <a:pPr algn="just"/>
            <a:endParaRPr lang="en-US"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91333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80128461-0F72-EA0D-4208-1169A05129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12" name="CasetăText 11">
            <a:extLst>
              <a:ext uri="{FF2B5EF4-FFF2-40B4-BE49-F238E27FC236}">
                <a16:creationId xmlns:a16="http://schemas.microsoft.com/office/drawing/2014/main" id="{845B39FD-211B-ACAF-71A6-14C69AFA72DF}"/>
              </a:ext>
            </a:extLst>
          </p:cNvPr>
          <p:cNvSpPr txBox="1"/>
          <p:nvPr/>
        </p:nvSpPr>
        <p:spPr>
          <a:xfrm>
            <a:off x="395926" y="1462740"/>
            <a:ext cx="10916239" cy="4706673"/>
          </a:xfrm>
          <a:prstGeom prst="rect">
            <a:avLst/>
          </a:prstGeom>
          <a:noFill/>
        </p:spPr>
        <p:txBody>
          <a:bodyPr wrap="square">
            <a:spAutoFit/>
          </a:bodyPr>
          <a:lstStyle/>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VOTUL CU URNA SPECIALĂ</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1.</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Cine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poate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solicita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să</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voteze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cu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urna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specială</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AutoNum type="alphaLcParenR"/>
            </a:pPr>
            <a:r>
              <a:rPr lang="en-US" sz="1800" b="1" dirty="0" err="1">
                <a:solidFill>
                  <a:srgbClr val="222222"/>
                </a:solidFill>
                <a:effectLst/>
                <a:latin typeface="Calibri" panose="020F0502020204030204" pitchFamily="34" charset="0"/>
                <a:ea typeface="Times New Roman" panose="02020603050405020304" pitchFamily="18" charset="0"/>
              </a:rPr>
              <a:t>Alegătorii</a:t>
            </a:r>
            <a:r>
              <a:rPr lang="en-US" sz="1800" b="1" dirty="0">
                <a:solidFill>
                  <a:srgbClr val="222222"/>
                </a:solidFill>
                <a:effectLst/>
                <a:latin typeface="Calibri" panose="020F0502020204030204" pitchFamily="34" charset="0"/>
                <a:ea typeface="Times New Roman" panose="02020603050405020304" pitchFamily="18" charset="0"/>
              </a:rPr>
              <a:t> care, din motive </a:t>
            </a:r>
            <a:r>
              <a:rPr lang="en-US" sz="1800" b="1" dirty="0" err="1">
                <a:solidFill>
                  <a:srgbClr val="222222"/>
                </a:solidFill>
                <a:effectLst/>
                <a:latin typeface="Calibri" panose="020F0502020204030204" pitchFamily="34" charset="0"/>
                <a:ea typeface="Times New Roman" panose="02020603050405020304" pitchFamily="18" charset="0"/>
              </a:rPr>
              <a:t>obiective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i="1" u="sng" dirty="0" err="1">
                <a:solidFill>
                  <a:srgbClr val="222222"/>
                </a:solidFill>
                <a:effectLst/>
                <a:latin typeface="Calibri" panose="020F0502020204030204" pitchFamily="34" charset="0"/>
                <a:ea typeface="Times New Roman" panose="02020603050405020304" pitchFamily="18" charset="0"/>
              </a:rPr>
              <a:t>cauzate</a:t>
            </a:r>
            <a:r>
              <a:rPr lang="en-US" sz="1800" b="1" i="1" u="sng" dirty="0">
                <a:solidFill>
                  <a:srgbClr val="222222"/>
                </a:solidFill>
                <a:effectLst/>
                <a:latin typeface="Calibri" panose="020F0502020204030204" pitchFamily="34" charset="0"/>
                <a:ea typeface="Times New Roman" panose="02020603050405020304" pitchFamily="18" charset="0"/>
              </a:rPr>
              <a:t> de </a:t>
            </a:r>
            <a:r>
              <a:rPr lang="en-US" sz="1800" b="1" i="1" u="sng" dirty="0" err="1">
                <a:solidFill>
                  <a:srgbClr val="222222"/>
                </a:solidFill>
                <a:effectLst/>
                <a:latin typeface="Calibri" panose="020F0502020204030204" pitchFamily="34" charset="0"/>
                <a:ea typeface="Times New Roman" panose="02020603050405020304" pitchFamily="18" charset="0"/>
              </a:rPr>
              <a:t>boală</a:t>
            </a:r>
            <a:r>
              <a:rPr lang="en-US" sz="1800" b="1" i="1" u="sng" dirty="0">
                <a:solidFill>
                  <a:srgbClr val="222222"/>
                </a:solidFill>
                <a:effectLst/>
                <a:latin typeface="Calibri" panose="020F0502020204030204" pitchFamily="34" charset="0"/>
                <a:ea typeface="Times New Roman" panose="02020603050405020304" pitchFamily="18" charset="0"/>
              </a:rPr>
              <a:t> </a:t>
            </a:r>
            <a:r>
              <a:rPr lang="en-US" sz="1800" b="1" i="1" u="sng" dirty="0" err="1">
                <a:solidFill>
                  <a:srgbClr val="222222"/>
                </a:solidFill>
                <a:effectLst/>
                <a:latin typeface="Calibri" panose="020F0502020204030204" pitchFamily="34" charset="0"/>
                <a:ea typeface="Times New Roman" panose="02020603050405020304" pitchFamily="18" charset="0"/>
              </a:rPr>
              <a:t>sau</a:t>
            </a:r>
            <a:r>
              <a:rPr lang="en-US" sz="1800" b="1" i="1" u="sng" dirty="0">
                <a:solidFill>
                  <a:srgbClr val="222222"/>
                </a:solidFill>
                <a:effectLst/>
                <a:latin typeface="Calibri" panose="020F0502020204030204" pitchFamily="34" charset="0"/>
                <a:ea typeface="Times New Roman" panose="02020603050405020304" pitchFamily="18" charset="0"/>
              </a:rPr>
              <a:t> </a:t>
            </a:r>
            <a:r>
              <a:rPr lang="en-US" sz="1800" b="1" i="1" u="sng" dirty="0" err="1">
                <a:solidFill>
                  <a:srgbClr val="222222"/>
                </a:solidFill>
                <a:effectLst/>
                <a:latin typeface="Calibri" panose="020F0502020204030204" pitchFamily="34" charset="0"/>
                <a:ea typeface="Times New Roman" panose="02020603050405020304" pitchFamily="18" charset="0"/>
              </a:rPr>
              <a:t>invaliditate</a:t>
            </a:r>
            <a:r>
              <a:rPr lang="en-US" sz="1800" b="1" dirty="0">
                <a:solidFill>
                  <a:srgbClr val="222222"/>
                </a:solidFill>
                <a:effectLst/>
                <a:latin typeface="Calibri" panose="020F0502020204030204" pitchFamily="34" charset="0"/>
                <a:ea typeface="Times New Roman" panose="02020603050405020304" pitchFamily="18" charset="0"/>
              </a:rPr>
              <a:t>, care sunt </a:t>
            </a:r>
            <a:r>
              <a:rPr lang="en-US" sz="1800" b="1" dirty="0" err="1">
                <a:solidFill>
                  <a:srgbClr val="222222"/>
                </a:solidFill>
                <a:effectLst/>
                <a:latin typeface="Calibri" panose="020F0502020204030204" pitchFamily="34" charset="0"/>
                <a:ea typeface="Times New Roman" panose="02020603050405020304" pitchFamily="18" charset="0"/>
              </a:rPr>
              <a:t>atestate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înscrisuri</a:t>
            </a:r>
            <a:r>
              <a:rPr lang="en-US" sz="1800" b="1" dirty="0">
                <a:solidFill>
                  <a:srgbClr val="222222"/>
                </a:solidFill>
                <a:effectLst/>
                <a:latin typeface="Calibri" panose="020F0502020204030204" pitchFamily="34" charset="0"/>
                <a:ea typeface="Times New Roman" panose="02020603050405020304" pitchFamily="18" charset="0"/>
              </a:rPr>
              <a:t>, nu se pot </a:t>
            </a:r>
            <a:r>
              <a:rPr lang="en-US" sz="1800" b="1" dirty="0" err="1">
                <a:solidFill>
                  <a:srgbClr val="222222"/>
                </a:solidFill>
                <a:effectLst/>
                <a:latin typeface="Calibri" panose="020F0502020204030204" pitchFamily="34" charset="0"/>
                <a:ea typeface="Times New Roman" panose="02020603050405020304" pitchFamily="18" charset="0"/>
              </a:rPr>
              <a:t>deplasa</a:t>
            </a:r>
            <a:r>
              <a:rPr lang="en-US" sz="1800" b="1" dirty="0">
                <a:solidFill>
                  <a:srgbClr val="222222"/>
                </a:solidFill>
                <a:effectLst/>
                <a:latin typeface="Calibri" panose="020F0502020204030204" pitchFamily="34" charset="0"/>
                <a:ea typeface="Times New Roman" panose="02020603050405020304" pitchFamily="18" charset="0"/>
              </a:rPr>
              <a:t> la </a:t>
            </a:r>
            <a:r>
              <a:rPr lang="en-US" sz="1800" b="1" dirty="0" err="1">
                <a:solidFill>
                  <a:srgbClr val="222222"/>
                </a:solidFill>
                <a:effectLst/>
                <a:latin typeface="Calibri" panose="020F0502020204030204" pitchFamily="34" charset="0"/>
                <a:ea typeface="Times New Roman" panose="02020603050405020304" pitchFamily="18" charset="0"/>
              </a:rPr>
              <a:t>sediul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secţiei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organizată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ţară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dacă</a:t>
            </a:r>
            <a:r>
              <a:rPr lang="en-US" sz="1800" b="1" dirty="0">
                <a:solidFill>
                  <a:srgbClr val="222222"/>
                </a:solidFill>
                <a:effectLst/>
                <a:latin typeface="Calibri" panose="020F0502020204030204" pitchFamily="34" charset="0"/>
                <a:ea typeface="Times New Roman" panose="02020603050405020304" pitchFamily="18" charset="0"/>
              </a:rPr>
              <a:t> au </a:t>
            </a:r>
            <a:r>
              <a:rPr lang="en-US" sz="1800" b="1" dirty="0" err="1">
                <a:solidFill>
                  <a:srgbClr val="222222"/>
                </a:solidFill>
                <a:effectLst/>
                <a:latin typeface="Calibri" panose="020F0502020204030204" pitchFamily="34" charset="0"/>
                <a:ea typeface="Times New Roman" panose="02020603050405020304" pitchFamily="18" charset="0"/>
              </a:rPr>
              <a:t>domiciliul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reşedinţa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circumscripţia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care se </a:t>
            </a:r>
            <a:r>
              <a:rPr lang="en-US" sz="1800" b="1" dirty="0" err="1">
                <a:solidFill>
                  <a:srgbClr val="222222"/>
                </a:solidFill>
                <a:effectLst/>
                <a:latin typeface="Calibri" panose="020F0502020204030204" pitchFamily="34" charset="0"/>
                <a:ea typeface="Times New Roman" panose="02020603050405020304" pitchFamily="18" charset="0"/>
              </a:rPr>
              <a:t>află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secţia</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votare</a:t>
            </a:r>
            <a:r>
              <a:rPr lang="en-US" sz="1800" b="1" dirty="0">
                <a:solidFill>
                  <a:srgbClr val="222222"/>
                </a:solidFill>
                <a:effectLst/>
                <a:latin typeface="Calibri" panose="020F0502020204030204" pitchFamily="34" charset="0"/>
                <a:ea typeface="Times New Roman" panose="02020603050405020304" pitchFamily="18" charset="0"/>
              </a:rPr>
              <a:t>.</a:t>
            </a:r>
            <a:endParaRPr lang="ro-RO" sz="1400" dirty="0">
              <a:latin typeface="Calibri" panose="020F0502020204030204" pitchFamily="34" charset="0"/>
              <a:ea typeface="Times New Roman" panose="02020603050405020304" pitchFamily="18" charset="0"/>
            </a:endParaRPr>
          </a:p>
          <a:p>
            <a:pPr marL="342900" lvl="0" indent="-342900" algn="just">
              <a:buAutoNum type="alphaLcParenR"/>
            </a:pPr>
            <a:r>
              <a:rPr lang="en-US" sz="1800" b="1" dirty="0" err="1">
                <a:solidFill>
                  <a:srgbClr val="222222"/>
                </a:solidFill>
                <a:effectLst/>
                <a:latin typeface="Calibri" panose="020F0502020204030204" pitchFamily="34" charset="0"/>
                <a:ea typeface="Times New Roman" panose="02020603050405020304" pitchFamily="18" charset="0"/>
              </a:rPr>
              <a:t>Alegătorii</a:t>
            </a:r>
            <a:r>
              <a:rPr lang="en-US" sz="1800" b="1" dirty="0">
                <a:solidFill>
                  <a:srgbClr val="222222"/>
                </a:solidFill>
                <a:effectLst/>
                <a:latin typeface="Calibri" panose="020F0502020204030204" pitchFamily="34" charset="0"/>
                <a:ea typeface="Times New Roman" panose="02020603050405020304" pitchFamily="18" charset="0"/>
              </a:rPr>
              <a:t> care, la data </a:t>
            </a:r>
            <a:r>
              <a:rPr lang="en-US" sz="1800" b="1" dirty="0" err="1">
                <a:solidFill>
                  <a:srgbClr val="222222"/>
                </a:solidFill>
                <a:effectLst/>
                <a:latin typeface="Calibri" panose="020F0502020204030204" pitchFamily="34" charset="0"/>
                <a:ea typeface="Times New Roman" panose="02020603050405020304" pitchFamily="18" charset="0"/>
              </a:rPr>
              <a:t>scrutinului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vor</a:t>
            </a:r>
            <a:r>
              <a:rPr lang="en-US" sz="1800" b="1" dirty="0">
                <a:solidFill>
                  <a:srgbClr val="222222"/>
                </a:solidFill>
                <a:effectLst/>
                <a:latin typeface="Calibri" panose="020F0502020204030204" pitchFamily="34" charset="0"/>
                <a:ea typeface="Times New Roman" panose="02020603050405020304" pitchFamily="18" charset="0"/>
              </a:rPr>
              <a:t> fi </a:t>
            </a:r>
            <a:r>
              <a:rPr lang="en-US" sz="1800" b="1" i="1" u="sng" dirty="0" err="1">
                <a:solidFill>
                  <a:srgbClr val="222222"/>
                </a:solidFill>
                <a:effectLst/>
                <a:latin typeface="Calibri" panose="020F0502020204030204" pitchFamily="34" charset="0"/>
                <a:ea typeface="Times New Roman" panose="02020603050405020304" pitchFamily="18" charset="0"/>
              </a:rPr>
              <a:t>internaţi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într</a:t>
            </a:r>
            <a:r>
              <a:rPr lang="en-US" sz="1800" b="1" dirty="0">
                <a:solidFill>
                  <a:srgbClr val="222222"/>
                </a:solidFill>
                <a:effectLst/>
                <a:latin typeface="Calibri" panose="020F0502020204030204" pitchFamily="34" charset="0"/>
                <a:ea typeface="Times New Roman" panose="02020603050405020304" pitchFamily="18" charset="0"/>
              </a:rPr>
              <a:t>-o </a:t>
            </a:r>
            <a:r>
              <a:rPr lang="en-US" sz="1800" b="1" dirty="0" err="1">
                <a:solidFill>
                  <a:srgbClr val="222222"/>
                </a:solidFill>
                <a:effectLst/>
                <a:latin typeface="Calibri" panose="020F0502020204030204" pitchFamily="34" charset="0"/>
                <a:ea typeface="Times New Roman" panose="02020603050405020304" pitchFamily="18" charset="0"/>
              </a:rPr>
              <a:t>unitate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sanitară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publică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privată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cămin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pentru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persoane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vârstnice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ori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alte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asemenea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aşezăminte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sociale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publice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private, </a:t>
            </a:r>
            <a:r>
              <a:rPr lang="en-US" sz="1800" b="1" dirty="0" err="1">
                <a:solidFill>
                  <a:srgbClr val="222222"/>
                </a:solidFill>
                <a:effectLst/>
                <a:latin typeface="Calibri" panose="020F0502020204030204" pitchFamily="34" charset="0"/>
                <a:ea typeface="Times New Roman" panose="02020603050405020304" pitchFamily="18" charset="0"/>
              </a:rPr>
              <a:t>dacă</a:t>
            </a:r>
            <a:r>
              <a:rPr lang="en-US" sz="1800" b="1" dirty="0">
                <a:solidFill>
                  <a:srgbClr val="222222"/>
                </a:solidFill>
                <a:effectLst/>
                <a:latin typeface="Calibri" panose="020F0502020204030204" pitchFamily="34" charset="0"/>
                <a:ea typeface="Times New Roman" panose="02020603050405020304" pitchFamily="18" charset="0"/>
              </a:rPr>
              <a:t> au </a:t>
            </a:r>
            <a:r>
              <a:rPr lang="en-US" sz="1800" b="1" dirty="0" err="1">
                <a:solidFill>
                  <a:srgbClr val="222222"/>
                </a:solidFill>
                <a:effectLst/>
                <a:latin typeface="Calibri" panose="020F0502020204030204" pitchFamily="34" charset="0"/>
                <a:ea typeface="Times New Roman" panose="02020603050405020304" pitchFamily="18" charset="0"/>
              </a:rPr>
              <a:t>domiciliul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reşedinţa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municipiul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Bucureşti</a:t>
            </a:r>
            <a:r>
              <a:rPr lang="en-US" sz="1800" b="1" dirty="0">
                <a:solidFill>
                  <a:srgbClr val="222222"/>
                </a:solidFill>
                <a:effectLst/>
                <a:latin typeface="Calibri" panose="020F0502020204030204" pitchFamily="34" charset="0"/>
                <a:ea typeface="Times New Roman" panose="02020603050405020304" pitchFamily="18" charset="0"/>
              </a:rPr>
              <a:t>, pe raza </a:t>
            </a:r>
            <a:r>
              <a:rPr lang="en-US" sz="1800" b="1" dirty="0" err="1">
                <a:solidFill>
                  <a:srgbClr val="222222"/>
                </a:solidFill>
                <a:effectLst/>
                <a:latin typeface="Calibri" panose="020F0502020204030204" pitchFamily="34" charset="0"/>
                <a:ea typeface="Times New Roman" panose="02020603050405020304" pitchFamily="18" charset="0"/>
              </a:rPr>
              <a:t>căruia</a:t>
            </a:r>
            <a:r>
              <a:rPr lang="en-US" sz="1800" b="1" dirty="0">
                <a:solidFill>
                  <a:srgbClr val="222222"/>
                </a:solidFill>
                <a:effectLst/>
                <a:latin typeface="Calibri" panose="020F0502020204030204" pitchFamily="34" charset="0"/>
                <a:ea typeface="Times New Roman" panose="02020603050405020304" pitchFamily="18" charset="0"/>
              </a:rPr>
              <a:t> se </a:t>
            </a:r>
            <a:r>
              <a:rPr lang="en-US" sz="1800" b="1" dirty="0" err="1">
                <a:solidFill>
                  <a:srgbClr val="222222"/>
                </a:solidFill>
                <a:effectLst/>
                <a:latin typeface="Calibri" panose="020F0502020204030204" pitchFamily="34" charset="0"/>
                <a:ea typeface="Times New Roman" panose="02020603050405020304" pitchFamily="18" charset="0"/>
              </a:rPr>
              <a:t>află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unitatea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respectivă</a:t>
            </a:r>
            <a:r>
              <a:rPr lang="en-US" sz="1800" b="1" dirty="0">
                <a:solidFill>
                  <a:srgbClr val="222222"/>
                </a:solidFill>
                <a:effectLst/>
                <a:latin typeface="Calibri" panose="020F0502020204030204" pitchFamily="34" charset="0"/>
                <a:ea typeface="Times New Roman" panose="02020603050405020304" pitchFamily="18" charset="0"/>
              </a:rPr>
              <a:t>.</a:t>
            </a:r>
            <a:endParaRPr lang="ro-RO" b="1" dirty="0">
              <a:solidFill>
                <a:srgbClr val="222222"/>
              </a:solidFill>
              <a:latin typeface="Calibri" panose="020F0502020204030204" pitchFamily="34" charset="0"/>
              <a:ea typeface="Times New Roman" panose="02020603050405020304" pitchFamily="18" charset="0"/>
            </a:endParaRPr>
          </a:p>
          <a:p>
            <a:pPr marL="342900" lvl="0" indent="-342900" algn="just">
              <a:buAutoNum type="alphaLcParenR"/>
            </a:pPr>
            <a:r>
              <a:rPr lang="en-US" sz="1800" b="1" dirty="0" err="1">
                <a:solidFill>
                  <a:srgbClr val="222222"/>
                </a:solidFill>
                <a:effectLst/>
                <a:latin typeface="Calibri" panose="020F0502020204030204" pitchFamily="34" charset="0"/>
                <a:ea typeface="Times New Roman" panose="02020603050405020304" pitchFamily="18" charset="0"/>
              </a:rPr>
              <a:t>Persoanele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i="1" u="sng" dirty="0" err="1">
                <a:solidFill>
                  <a:srgbClr val="222222"/>
                </a:solidFill>
                <a:effectLst/>
                <a:latin typeface="Calibri" panose="020F0502020204030204" pitchFamily="34" charset="0"/>
                <a:ea typeface="Times New Roman" panose="02020603050405020304" pitchFamily="18" charset="0"/>
              </a:rPr>
              <a:t>reţinute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i="1" u="sng" dirty="0" err="1">
                <a:solidFill>
                  <a:srgbClr val="222222"/>
                </a:solidFill>
                <a:effectLst/>
                <a:latin typeface="Calibri" panose="020F0502020204030204" pitchFamily="34" charset="0"/>
                <a:ea typeface="Times New Roman" panose="02020603050405020304" pitchFamily="18" charset="0"/>
              </a:rPr>
              <a:t>deţinute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baza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unui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mandat</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arestare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preventivă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persoanele</a:t>
            </a:r>
            <a:r>
              <a:rPr lang="en-US" sz="1800" b="1" dirty="0">
                <a:solidFill>
                  <a:srgbClr val="222222"/>
                </a:solidFill>
                <a:effectLst/>
                <a:latin typeface="Calibri" panose="020F0502020204030204" pitchFamily="34" charset="0"/>
                <a:ea typeface="Times New Roman" panose="02020603050405020304" pitchFamily="18" charset="0"/>
              </a:rPr>
              <a:t> care </a:t>
            </a:r>
            <a:r>
              <a:rPr lang="en-US" sz="1800" b="1" dirty="0" err="1">
                <a:solidFill>
                  <a:srgbClr val="222222"/>
                </a:solidFill>
                <a:effectLst/>
                <a:latin typeface="Calibri" panose="020F0502020204030204" pitchFamily="34" charset="0"/>
                <a:ea typeface="Times New Roman" panose="02020603050405020304" pitchFamily="18" charset="0"/>
              </a:rPr>
              <a:t>execută</a:t>
            </a:r>
            <a:r>
              <a:rPr lang="en-US" sz="1800" b="1" dirty="0">
                <a:solidFill>
                  <a:srgbClr val="222222"/>
                </a:solidFill>
                <a:effectLst/>
                <a:latin typeface="Calibri" panose="020F0502020204030204" pitchFamily="34" charset="0"/>
                <a:ea typeface="Times New Roman" panose="02020603050405020304" pitchFamily="18" charset="0"/>
              </a:rPr>
              <a:t> o </a:t>
            </a:r>
            <a:r>
              <a:rPr lang="en-US" sz="1800" b="1" dirty="0" err="1">
                <a:solidFill>
                  <a:srgbClr val="222222"/>
                </a:solidFill>
                <a:effectLst/>
                <a:latin typeface="Calibri" panose="020F0502020204030204" pitchFamily="34" charset="0"/>
                <a:ea typeface="Times New Roman" panose="02020603050405020304" pitchFamily="18" charset="0"/>
              </a:rPr>
              <a:t>pedeapsă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privativă</a:t>
            </a:r>
            <a:r>
              <a:rPr lang="en-US" sz="1800" b="1" dirty="0">
                <a:solidFill>
                  <a:srgbClr val="222222"/>
                </a:solidFill>
                <a:effectLst/>
                <a:latin typeface="Calibri" panose="020F0502020204030204" pitchFamily="34" charset="0"/>
                <a:ea typeface="Times New Roman" panose="02020603050405020304" pitchFamily="18" charset="0"/>
              </a:rPr>
              <a:t> de libertate, </a:t>
            </a:r>
            <a:r>
              <a:rPr lang="en-US" sz="1800" b="1" dirty="0" err="1">
                <a:solidFill>
                  <a:srgbClr val="222222"/>
                </a:solidFill>
                <a:effectLst/>
                <a:latin typeface="Calibri" panose="020F0502020204030204" pitchFamily="34" charset="0"/>
                <a:ea typeface="Times New Roman" panose="02020603050405020304" pitchFamily="18" charset="0"/>
              </a:rPr>
              <a:t>dar</a:t>
            </a:r>
            <a:r>
              <a:rPr lang="en-US" sz="1800" b="1" dirty="0">
                <a:solidFill>
                  <a:srgbClr val="222222"/>
                </a:solidFill>
                <a:effectLst/>
                <a:latin typeface="Calibri" panose="020F0502020204030204" pitchFamily="34" charset="0"/>
                <a:ea typeface="Times New Roman" panose="02020603050405020304" pitchFamily="18" charset="0"/>
              </a:rPr>
              <a:t> care nu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-au </a:t>
            </a:r>
            <a:r>
              <a:rPr lang="en-US" sz="1800" b="1" dirty="0" err="1">
                <a:solidFill>
                  <a:srgbClr val="222222"/>
                </a:solidFill>
                <a:effectLst/>
                <a:latin typeface="Calibri" panose="020F0502020204030204" pitchFamily="34" charset="0"/>
                <a:ea typeface="Times New Roman" panose="02020603050405020304" pitchFamily="18" charset="0"/>
              </a:rPr>
              <a:t>pierdut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drepturile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care sunt </a:t>
            </a:r>
            <a:r>
              <a:rPr lang="en-US" sz="1800" b="1" dirty="0" err="1">
                <a:solidFill>
                  <a:srgbClr val="222222"/>
                </a:solidFill>
                <a:effectLst/>
                <a:latin typeface="Calibri" panose="020F0502020204030204" pitchFamily="34" charset="0"/>
                <a:ea typeface="Times New Roman" panose="02020603050405020304" pitchFamily="18" charset="0"/>
              </a:rPr>
              <a:t>înscrise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listele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permanente</a:t>
            </a:r>
            <a:r>
              <a:rPr lang="en-US" sz="1800" b="1" dirty="0">
                <a:solidFill>
                  <a:srgbClr val="222222"/>
                </a:solidFill>
                <a:effectLst/>
                <a:latin typeface="Calibri" panose="020F0502020204030204" pitchFamily="34" charset="0"/>
                <a:ea typeface="Times New Roman" panose="02020603050405020304" pitchFamily="18" charset="0"/>
              </a:rPr>
              <a:t> ale </a:t>
            </a:r>
            <a:r>
              <a:rPr lang="en-US" sz="1800" b="1" dirty="0" err="1">
                <a:solidFill>
                  <a:srgbClr val="222222"/>
                </a:solidFill>
                <a:effectLst/>
                <a:latin typeface="Calibri" panose="020F0502020204030204" pitchFamily="34" charset="0"/>
                <a:ea typeface="Times New Roman" panose="02020603050405020304" pitchFamily="18" charset="0"/>
              </a:rPr>
              <a:t>circumscripţiei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electorale</a:t>
            </a:r>
            <a:r>
              <a:rPr lang="en-US" sz="1800" b="1" dirty="0">
                <a:solidFill>
                  <a:srgbClr val="222222"/>
                </a:solidFill>
                <a:effectLst/>
                <a:latin typeface="Calibri" panose="020F0502020204030204" pitchFamily="34" charset="0"/>
                <a:ea typeface="Times New Roman" panose="02020603050405020304" pitchFamily="18" charset="0"/>
              </a:rPr>
              <a:t> pe raza </a:t>
            </a:r>
            <a:r>
              <a:rPr lang="en-US" sz="1800" b="1" dirty="0" err="1">
                <a:solidFill>
                  <a:srgbClr val="222222"/>
                </a:solidFill>
                <a:effectLst/>
                <a:latin typeface="Calibri" panose="020F0502020204030204" pitchFamily="34" charset="0"/>
                <a:ea typeface="Times New Roman" panose="02020603050405020304" pitchFamily="18" charset="0"/>
              </a:rPr>
              <a:t>căreia</a:t>
            </a:r>
            <a:r>
              <a:rPr lang="en-US" sz="1800" b="1" dirty="0">
                <a:solidFill>
                  <a:srgbClr val="222222"/>
                </a:solidFill>
                <a:effectLst/>
                <a:latin typeface="Calibri" panose="020F0502020204030204" pitchFamily="34" charset="0"/>
                <a:ea typeface="Times New Roman" panose="02020603050405020304" pitchFamily="18" charset="0"/>
              </a:rPr>
              <a:t> se </a:t>
            </a:r>
            <a:r>
              <a:rPr lang="en-US" sz="1800" b="1" dirty="0" err="1">
                <a:solidFill>
                  <a:srgbClr val="222222"/>
                </a:solidFill>
                <a:effectLst/>
                <a:latin typeface="Calibri" panose="020F0502020204030204" pitchFamily="34" charset="0"/>
                <a:ea typeface="Times New Roman" panose="02020603050405020304" pitchFamily="18" charset="0"/>
              </a:rPr>
              <a:t>află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penitenciarul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locul</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deţinere</a:t>
            </a:r>
            <a:endParaRPr lang="ro-RO" b="1" dirty="0">
              <a:solidFill>
                <a:srgbClr val="222222"/>
              </a:solidFill>
              <a:latin typeface="Calibri" panose="020F0502020204030204" pitchFamily="34" charset="0"/>
              <a:ea typeface="Times New Roman" panose="02020603050405020304" pitchFamily="18" charset="0"/>
            </a:endParaRPr>
          </a:p>
          <a:p>
            <a:pPr marL="342900" lvl="0" indent="-342900" algn="just">
              <a:buAutoNum type="alphaLcParenR"/>
            </a:pP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Persoanele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aflate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i="1" u="sng"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arest</a:t>
            </a:r>
            <a:r>
              <a:rPr lang="en-US" sz="1800" b="1" i="1" u="sng"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la </a:t>
            </a:r>
            <a:r>
              <a:rPr lang="en-US" sz="1800" b="1" i="1" u="sng"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domiciliu</a:t>
            </a:r>
            <a:r>
              <a:rPr lang="en-US" sz="1800" b="1" i="1" u="sng"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îşi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exercită</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dreptul</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vot</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prin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intermediul</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urnei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speciale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condiţiile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care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depun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o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cerere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acest</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sens</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cel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mai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târziu</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preziua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votării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între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orele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18.00-20.00, la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biroul</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electoral al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celei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mai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apropiate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secţii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votare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dacă</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sunt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înscrise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listele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electorale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permanente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ale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circumscripţiei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electorale</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pe raza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căreia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execută</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măsura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a:t>
            </a:r>
            <a:endParaRPr lang="en-US" sz="1800" kern="10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just">
              <a:buAutoNum type="alphaLcParenR"/>
            </a:pPr>
            <a:endParaRPr lang="en-US"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9939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2564C9BA-D54D-DA42-391A-C94A2AC243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4" name="CasetăText 3">
            <a:extLst>
              <a:ext uri="{FF2B5EF4-FFF2-40B4-BE49-F238E27FC236}">
                <a16:creationId xmlns:a16="http://schemas.microsoft.com/office/drawing/2014/main" id="{D890CF4D-1DF6-2CB4-05D5-06CFD876EC11}"/>
              </a:ext>
            </a:extLst>
          </p:cNvPr>
          <p:cNvSpPr txBox="1"/>
          <p:nvPr/>
        </p:nvSpPr>
        <p:spPr>
          <a:xfrm>
            <a:off x="1027522" y="1930946"/>
            <a:ext cx="9775596" cy="3323987"/>
          </a:xfrm>
          <a:prstGeom prst="rect">
            <a:avLst/>
          </a:prstGeom>
          <a:noFill/>
        </p:spPr>
        <p:txBody>
          <a:bodyPr wrap="square">
            <a:spAutoFit/>
          </a:bodyPr>
          <a:lstStyle/>
          <a:p>
            <a:pPr algn="ctr">
              <a:lnSpc>
                <a:spcPts val="1780"/>
              </a:lnSpc>
              <a:spcBef>
                <a:spcPts val="3600"/>
              </a:spcBef>
            </a:pPr>
            <a:r>
              <a:rPr lang="ro-RO"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VOTUL CU URNA SPECIALĂ</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780"/>
              </a:lnSpc>
              <a:spcBef>
                <a:spcPts val="3600"/>
              </a:spcBef>
            </a:pPr>
            <a:r>
              <a:rPr lang="ro-RO" b="1" kern="0" dirty="0">
                <a:solidFill>
                  <a:srgbClr val="222222"/>
                </a:solidFill>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Cererea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va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fi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însoţită</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mod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obligatoriu</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copia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hotărârii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judecătoreşti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baza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căreia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s-a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dispus</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măsura</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arestului</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 la </a:t>
            </a:r>
            <a:r>
              <a:rPr lang="en-US" sz="1800" b="1" kern="0" dirty="0" err="1">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domiciliu</a:t>
            </a:r>
            <a:r>
              <a:rPr lang="en-US"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rPr>
              <a:t>.</a:t>
            </a:r>
            <a:endParaRPr lang="ro-RO" sz="1800" b="1" kern="0" dirty="0">
              <a:solidFill>
                <a:srgbClr val="222222"/>
              </a:solidFill>
              <a:effectLst/>
              <a:latin typeface="Calibri" panose="020F0502020204030204" pitchFamily="34" charset="0"/>
              <a:ea typeface="Times New Roman" panose="02020603050405020304" pitchFamily="18" charset="0"/>
              <a:cs typeface="Verdana" panose="020B0604030504040204" pitchFamily="34" charset="0"/>
            </a:endParaRPr>
          </a:p>
          <a:p>
            <a:pPr algn="just">
              <a:lnSpc>
                <a:spcPts val="1780"/>
              </a:lnSpc>
              <a:spcBef>
                <a:spcPts val="3600"/>
              </a:spcBef>
            </a:pPr>
            <a:endParaRPr lang="en-US" sz="1400" kern="100" dirty="0">
              <a:effectLst/>
              <a:latin typeface="Verdana" panose="020B0604030504040204" pitchFamily="34" charset="0"/>
              <a:ea typeface="Verdana" panose="020B0604030504040204" pitchFamily="34" charset="0"/>
              <a:cs typeface="Verdana" panose="020B0604030504040204" pitchFamily="34"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Pentru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toate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categoriile</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persoane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cererea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trebuie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să</a:t>
            </a:r>
            <a:r>
              <a:rPr lang="en-US" sz="1800" b="1" dirty="0">
                <a:solidFill>
                  <a:srgbClr val="222222"/>
                </a:solidFill>
                <a:effectLst/>
                <a:latin typeface="Calibri" panose="020F0502020204030204" pitchFamily="34" charset="0"/>
                <a:ea typeface="Times New Roman" panose="02020603050405020304" pitchFamily="18" charset="0"/>
              </a:rPr>
              <a:t> fie </a:t>
            </a:r>
            <a:r>
              <a:rPr lang="en-US" sz="1800" b="1" dirty="0" err="1">
                <a:solidFill>
                  <a:srgbClr val="222222"/>
                </a:solidFill>
                <a:effectLst/>
                <a:latin typeface="Calibri" panose="020F0502020204030204" pitchFamily="34" charset="0"/>
                <a:ea typeface="Times New Roman" panose="02020603050405020304" pitchFamily="18" charset="0"/>
              </a:rPr>
              <a:t>datată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semnată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olograf</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către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alegătorul</a:t>
            </a:r>
            <a:r>
              <a:rPr lang="en-US" sz="1800" b="1" dirty="0">
                <a:solidFill>
                  <a:srgbClr val="222222"/>
                </a:solidFill>
                <a:effectLst/>
                <a:latin typeface="Calibri" panose="020F0502020204030204" pitchFamily="34" charset="0"/>
                <a:ea typeface="Times New Roman" panose="02020603050405020304" pitchFamily="18" charset="0"/>
              </a:rPr>
              <a:t> care </a:t>
            </a:r>
            <a:r>
              <a:rPr lang="en-US" sz="1800" b="1" dirty="0" err="1">
                <a:solidFill>
                  <a:srgbClr val="222222"/>
                </a:solidFill>
                <a:effectLst/>
                <a:latin typeface="Calibri" panose="020F0502020204030204" pitchFamily="34" charset="0"/>
                <a:ea typeface="Times New Roman" panose="02020603050405020304" pitchFamily="18" charset="0"/>
              </a:rPr>
              <a:t>solicită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urna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specială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cuprinde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mod </a:t>
            </a:r>
            <a:r>
              <a:rPr lang="en-US" sz="1800" b="1" dirty="0" err="1">
                <a:solidFill>
                  <a:srgbClr val="222222"/>
                </a:solidFill>
                <a:effectLst/>
                <a:latin typeface="Calibri" panose="020F0502020204030204" pitchFamily="34" charset="0"/>
                <a:ea typeface="Times New Roman" panose="02020603050405020304" pitchFamily="18" charset="0"/>
              </a:rPr>
              <a:t>obligatoriu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numele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prenumele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codul</a:t>
            </a:r>
            <a:r>
              <a:rPr lang="en-US" sz="1800" b="1" dirty="0">
                <a:solidFill>
                  <a:srgbClr val="222222"/>
                </a:solidFill>
                <a:effectLst/>
                <a:latin typeface="Calibri" panose="020F0502020204030204" pitchFamily="34" charset="0"/>
                <a:ea typeface="Times New Roman" panose="02020603050405020304" pitchFamily="18" charset="0"/>
              </a:rPr>
              <a:t> numeric personal, </a:t>
            </a:r>
            <a:r>
              <a:rPr lang="en-US" sz="1800" b="1" dirty="0" err="1">
                <a:solidFill>
                  <a:srgbClr val="222222"/>
                </a:solidFill>
                <a:effectLst/>
                <a:latin typeface="Calibri" panose="020F0502020204030204" pitchFamily="34" charset="0"/>
                <a:ea typeface="Times New Roman" panose="02020603050405020304" pitchFamily="18" charset="0"/>
              </a:rPr>
              <a:t>domiciliul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alegătorului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netransportabil</a:t>
            </a:r>
            <a:r>
              <a:rPr lang="en-US" sz="1800" b="1" dirty="0">
                <a:solidFill>
                  <a:srgbClr val="222222"/>
                </a:solidFill>
                <a:effectLst/>
                <a:latin typeface="Calibri" panose="020F0502020204030204" pitchFamily="34" charset="0"/>
                <a:ea typeface="Times New Roman" panose="02020603050405020304" pitchFamily="18" charset="0"/>
              </a:rPr>
              <a:t> (conform </a:t>
            </a:r>
            <a:r>
              <a:rPr lang="en-US" sz="1800" b="1" dirty="0" err="1">
                <a:solidFill>
                  <a:srgbClr val="222222"/>
                </a:solidFill>
                <a:effectLst/>
                <a:latin typeface="Calibri" panose="020F0502020204030204" pitchFamily="34" charset="0"/>
                <a:ea typeface="Times New Roman" panose="02020603050405020304" pitchFamily="18" charset="0"/>
              </a:rPr>
              <a:t>menţiunilor</a:t>
            </a:r>
            <a:r>
              <a:rPr lang="en-US" sz="1800" b="1" dirty="0">
                <a:solidFill>
                  <a:srgbClr val="222222"/>
                </a:solidFill>
                <a:effectLst/>
                <a:latin typeface="Calibri" panose="020F0502020204030204" pitchFamily="34" charset="0"/>
                <a:ea typeface="Times New Roman" panose="02020603050405020304" pitchFamily="18" charset="0"/>
              </a:rPr>
              <a:t> din </a:t>
            </a:r>
            <a:r>
              <a:rPr lang="en-US" sz="1800" b="1" dirty="0" err="1">
                <a:solidFill>
                  <a:srgbClr val="222222"/>
                </a:solidFill>
                <a:effectLst/>
                <a:latin typeface="Calibri" panose="020F0502020204030204" pitchFamily="34" charset="0"/>
                <a:ea typeface="Times New Roman" panose="02020603050405020304" pitchFamily="18" charset="0"/>
              </a:rPr>
              <a:t>actul</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identitate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adresa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imobilului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unde</a:t>
            </a:r>
            <a:r>
              <a:rPr lang="en-US" sz="1800" b="1" dirty="0">
                <a:solidFill>
                  <a:srgbClr val="222222"/>
                </a:solidFill>
                <a:effectLst/>
                <a:latin typeface="Calibri" panose="020F0502020204030204" pitchFamily="34" charset="0"/>
                <a:ea typeface="Times New Roman" panose="02020603050405020304" pitchFamily="18" charset="0"/>
              </a:rPr>
              <a:t> se </a:t>
            </a:r>
            <a:r>
              <a:rPr lang="en-US" sz="1800" b="1" dirty="0" err="1">
                <a:solidFill>
                  <a:srgbClr val="222222"/>
                </a:solidFill>
                <a:effectLst/>
                <a:latin typeface="Calibri" panose="020F0502020204030204" pitchFamily="34" charset="0"/>
                <a:ea typeface="Times New Roman" panose="02020603050405020304" pitchFamily="18" charset="0"/>
              </a:rPr>
              <a:t>solicită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deplasarea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echipei</a:t>
            </a:r>
            <a:r>
              <a:rPr lang="en-US" sz="1800" b="1" dirty="0">
                <a:solidFill>
                  <a:srgbClr val="222222"/>
                </a:solidFill>
                <a:effectLst/>
                <a:latin typeface="Calibri" panose="020F0502020204030204" pitchFamily="34" charset="0"/>
                <a:ea typeface="Times New Roman" panose="02020603050405020304" pitchFamily="18" charset="0"/>
              </a:rPr>
              <a:t>, seria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numărul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actului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identitate</a:t>
            </a:r>
            <a:r>
              <a:rPr lang="en-US" sz="1800" b="1" dirty="0">
                <a:solidFill>
                  <a:srgbClr val="222222"/>
                </a:solidFill>
                <a:effectLst/>
                <a:latin typeface="Calibri" panose="020F0502020204030204" pitchFamily="34" charset="0"/>
                <a:ea typeface="Times New Roman" panose="02020603050405020304" pitchFamily="18" charset="0"/>
              </a:rPr>
              <a:t>, precum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numărul</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telefon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Lipsa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numărului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telefon</a:t>
            </a:r>
            <a:r>
              <a:rPr lang="en-US" sz="1800" b="1" dirty="0">
                <a:solidFill>
                  <a:srgbClr val="222222"/>
                </a:solidFill>
                <a:effectLst/>
                <a:latin typeface="Calibri" panose="020F0502020204030204" pitchFamily="34" charset="0"/>
                <a:ea typeface="Times New Roman" panose="02020603050405020304" pitchFamily="18" charset="0"/>
              </a:rPr>
              <a:t> nu </a:t>
            </a:r>
            <a:r>
              <a:rPr lang="en-US" sz="1800" b="1" dirty="0" err="1">
                <a:solidFill>
                  <a:srgbClr val="222222"/>
                </a:solidFill>
                <a:effectLst/>
                <a:latin typeface="Calibri" panose="020F0502020204030204" pitchFamily="34" charset="0"/>
                <a:ea typeface="Times New Roman" panose="02020603050405020304" pitchFamily="18" charset="0"/>
              </a:rPr>
              <a:t>atrage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respingerea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cererii</a:t>
            </a:r>
            <a:endParaRPr lang="en-US"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91065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47A84FE5-64B4-25CA-6566-DD1395D3374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6" name="CasetăText 5">
            <a:extLst>
              <a:ext uri="{FF2B5EF4-FFF2-40B4-BE49-F238E27FC236}">
                <a16:creationId xmlns:a16="http://schemas.microsoft.com/office/drawing/2014/main" id="{D612669D-68FC-1387-7CC2-C1177CE9A552}"/>
              </a:ext>
            </a:extLst>
          </p:cNvPr>
          <p:cNvSpPr txBox="1"/>
          <p:nvPr/>
        </p:nvSpPr>
        <p:spPr>
          <a:xfrm>
            <a:off x="931043" y="1443111"/>
            <a:ext cx="10190376" cy="4983672"/>
          </a:xfrm>
          <a:prstGeom prst="rect">
            <a:avLst/>
          </a:prstGeom>
          <a:noFill/>
        </p:spPr>
        <p:txBody>
          <a:bodyPr wrap="square">
            <a:spAutoFit/>
          </a:bodyPr>
          <a:lstStyle/>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2. </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Cine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poate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depune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cererea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pentru</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vot</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cu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urna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specială</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Cererea</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intermediul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urnei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speciale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poate</a:t>
            </a:r>
            <a:r>
              <a:rPr lang="en-US" sz="1800" b="1" dirty="0">
                <a:solidFill>
                  <a:srgbClr val="222222"/>
                </a:solidFill>
                <a:effectLst/>
                <a:latin typeface="Calibri" panose="020F0502020204030204" pitchFamily="34" charset="0"/>
                <a:ea typeface="Times New Roman" panose="02020603050405020304" pitchFamily="18" charset="0"/>
              </a:rPr>
              <a:t> fi </a:t>
            </a:r>
            <a:r>
              <a:rPr lang="en-US" sz="1800" b="1" dirty="0" err="1">
                <a:solidFill>
                  <a:srgbClr val="222222"/>
                </a:solidFill>
                <a:effectLst/>
                <a:latin typeface="Calibri" panose="020F0502020204030204" pitchFamily="34" charset="0"/>
                <a:ea typeface="Times New Roman" panose="02020603050405020304" pitchFamily="18" charset="0"/>
              </a:rPr>
              <a:t>depusă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intermediul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oricărei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persoane</a:t>
            </a:r>
            <a:r>
              <a:rPr lang="en-US" sz="1800" b="1" dirty="0">
                <a:solidFill>
                  <a:srgbClr val="222222"/>
                </a:solidFill>
                <a:effectLst/>
                <a:latin typeface="Calibri" panose="020F0502020204030204" pitchFamily="34" charset="0"/>
                <a:ea typeface="Times New Roman" panose="02020603050405020304" pitchFamily="18" charset="0"/>
              </a:rPr>
              <a:t>, cu </a:t>
            </a:r>
            <a:r>
              <a:rPr lang="en-US" sz="1800" b="1" dirty="0" err="1">
                <a:solidFill>
                  <a:srgbClr val="222222"/>
                </a:solidFill>
                <a:effectLst/>
                <a:latin typeface="Calibri" panose="020F0502020204030204" pitchFamily="34" charset="0"/>
                <a:ea typeface="Times New Roman" panose="02020603050405020304" pitchFamily="18" charset="0"/>
              </a:rPr>
              <a:t>excepţia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celor</a:t>
            </a:r>
            <a:r>
              <a:rPr lang="en-US" sz="1800" b="1" dirty="0">
                <a:solidFill>
                  <a:srgbClr val="222222"/>
                </a:solidFill>
                <a:effectLst/>
                <a:latin typeface="Calibri" panose="020F0502020204030204" pitchFamily="34" charset="0"/>
                <a:ea typeface="Times New Roman" panose="02020603050405020304" pitchFamily="18" charset="0"/>
              </a:rPr>
              <a:t> care au </a:t>
            </a:r>
            <a:r>
              <a:rPr lang="en-US" sz="1800" b="1" dirty="0" err="1">
                <a:solidFill>
                  <a:srgbClr val="222222"/>
                </a:solidFill>
                <a:effectLst/>
                <a:latin typeface="Calibri" panose="020F0502020204030204" pitchFamily="34" charset="0"/>
                <a:ea typeface="Times New Roman" panose="02020603050405020304" pitchFamily="18" charset="0"/>
              </a:rPr>
              <a:t>calitatea</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candidat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soţ</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soţie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rudă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afin</a:t>
            </a:r>
            <a:r>
              <a:rPr lang="en-US" sz="1800" b="1" dirty="0">
                <a:solidFill>
                  <a:srgbClr val="222222"/>
                </a:solidFill>
                <a:effectLst/>
                <a:latin typeface="Calibri" panose="020F0502020204030204" pitchFamily="34" charset="0"/>
                <a:ea typeface="Times New Roman" panose="02020603050405020304" pitchFamily="18" charset="0"/>
              </a:rPr>
              <a:t> al </a:t>
            </a:r>
            <a:r>
              <a:rPr lang="en-US" sz="1800" b="1" dirty="0" err="1">
                <a:solidFill>
                  <a:srgbClr val="222222"/>
                </a:solidFill>
                <a:effectLst/>
                <a:latin typeface="Calibri" panose="020F0502020204030204" pitchFamily="34" charset="0"/>
                <a:ea typeface="Times New Roman" panose="02020603050405020304" pitchFamily="18" charset="0"/>
              </a:rPr>
              <a:t>acestuia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până</a:t>
            </a:r>
            <a:r>
              <a:rPr lang="en-US" sz="1800" b="1" dirty="0">
                <a:solidFill>
                  <a:srgbClr val="222222"/>
                </a:solidFill>
                <a:effectLst/>
                <a:latin typeface="Calibri" panose="020F0502020204030204" pitchFamily="34" charset="0"/>
                <a:ea typeface="Times New Roman" panose="02020603050405020304" pitchFamily="18" charset="0"/>
              </a:rPr>
              <a:t> la </a:t>
            </a:r>
            <a:r>
              <a:rPr lang="en-US" sz="1800" b="1" dirty="0" err="1">
                <a:solidFill>
                  <a:srgbClr val="222222"/>
                </a:solidFill>
                <a:effectLst/>
                <a:latin typeface="Calibri" panose="020F0502020204030204" pitchFamily="34" charset="0"/>
                <a:ea typeface="Times New Roman" panose="02020603050405020304" pitchFamily="18" charset="0"/>
              </a:rPr>
              <a:t>gradul</a:t>
            </a:r>
            <a:r>
              <a:rPr lang="en-US" sz="1800" b="1" dirty="0">
                <a:solidFill>
                  <a:srgbClr val="222222"/>
                </a:solidFill>
                <a:effectLst/>
                <a:latin typeface="Calibri" panose="020F0502020204030204" pitchFamily="34" charset="0"/>
                <a:ea typeface="Times New Roman" panose="02020603050405020304" pitchFamily="18" charset="0"/>
              </a:rPr>
              <a:t> al </a:t>
            </a:r>
            <a:r>
              <a:rPr lang="en-US" sz="1800" b="1" dirty="0" err="1">
                <a:solidFill>
                  <a:srgbClr val="222222"/>
                </a:solidFill>
                <a:effectLst/>
                <a:latin typeface="Calibri" panose="020F0502020204030204" pitchFamily="34" charset="0"/>
                <a:ea typeface="Times New Roman" panose="02020603050405020304" pitchFamily="18" charset="0"/>
              </a:rPr>
              <a:t>doilea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inclusiv</a:t>
            </a:r>
            <a:r>
              <a:rPr lang="en-US" sz="1800" b="1" dirty="0">
                <a:solidFill>
                  <a:srgbClr val="222222"/>
                </a:solidFill>
                <a:effectLst/>
                <a:latin typeface="Calibri" panose="020F0502020204030204" pitchFamily="34" charset="0"/>
                <a:ea typeface="Times New Roman" panose="02020603050405020304" pitchFamily="18" charset="0"/>
              </a:rPr>
              <a:t>.</a:t>
            </a:r>
            <a:endParaRPr lang="ro-RO" sz="1800" b="1" dirty="0">
              <a:solidFill>
                <a:srgbClr val="222222"/>
              </a:solidFill>
              <a:effectLst/>
              <a:latin typeface="Calibri" panose="020F0502020204030204" pitchFamily="34" charset="0"/>
              <a:ea typeface="Times New Roman" panose="02020603050405020304" pitchFamily="18" charset="0"/>
            </a:endParaRPr>
          </a:p>
          <a:p>
            <a:pPr algn="just"/>
            <a:endParaRPr lang="en-US" sz="1400" dirty="0">
              <a:effectLst/>
              <a:latin typeface="Calibri" panose="020F0502020204030204" pitchFamily="34" charset="0"/>
              <a:ea typeface="Calibri" panose="020F0502020204030204" pitchFamily="34" charset="0"/>
            </a:endParaRPr>
          </a:p>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3.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Unde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și</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când</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depune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cerea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vot</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cu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urna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specială</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v"/>
            </a:pPr>
            <a:r>
              <a:rPr lang="en-US" sz="1800" b="1" i="1" dirty="0" err="1">
                <a:solidFill>
                  <a:srgbClr val="222222"/>
                </a:solidFill>
                <a:effectLst/>
                <a:highlight>
                  <a:srgbClr val="E9EAEE"/>
                </a:highlight>
                <a:latin typeface="Calibri" panose="020F0502020204030204" pitchFamily="34" charset="0"/>
                <a:ea typeface="Times New Roman" panose="02020603050405020304" pitchFamily="18" charset="0"/>
              </a:rPr>
              <a:t>Pentru</a:t>
            </a:r>
            <a:r>
              <a:rPr lang="en-US" sz="1800" b="1" i="1" dirty="0">
                <a:solidFill>
                  <a:srgbClr val="222222"/>
                </a:solidFill>
                <a:effectLst/>
                <a:highlight>
                  <a:srgbClr val="E9EAEE"/>
                </a:highlight>
                <a:latin typeface="Calibri" panose="020F0502020204030204" pitchFamily="34" charset="0"/>
                <a:ea typeface="Times New Roman" panose="02020603050405020304" pitchFamily="18" charset="0"/>
              </a:rPr>
              <a:t> </a:t>
            </a:r>
            <a:r>
              <a:rPr lang="en-US" sz="1800" b="1" i="1" dirty="0" err="1">
                <a:solidFill>
                  <a:srgbClr val="222222"/>
                </a:solidFill>
                <a:effectLst/>
                <a:highlight>
                  <a:srgbClr val="E9EAEE"/>
                </a:highlight>
                <a:latin typeface="Calibri" panose="020F0502020204030204" pitchFamily="34" charset="0"/>
                <a:ea typeface="Times New Roman" panose="02020603050405020304" pitchFamily="18" charset="0"/>
              </a:rPr>
              <a:t>ambele</a:t>
            </a:r>
            <a:r>
              <a:rPr lang="en-US" sz="1800" b="1" i="1" dirty="0">
                <a:solidFill>
                  <a:srgbClr val="222222"/>
                </a:solidFill>
                <a:effectLst/>
                <a:highlight>
                  <a:srgbClr val="E9EAEE"/>
                </a:highlight>
                <a:latin typeface="Calibri" panose="020F0502020204030204" pitchFamily="34" charset="0"/>
                <a:ea typeface="Times New Roman" panose="02020603050405020304" pitchFamily="18" charset="0"/>
              </a:rPr>
              <a:t> </a:t>
            </a:r>
            <a:r>
              <a:rPr lang="en-US" sz="1800" b="1" i="1" dirty="0" err="1">
                <a:solidFill>
                  <a:srgbClr val="222222"/>
                </a:solidFill>
                <a:effectLst/>
                <a:highlight>
                  <a:srgbClr val="E9EAEE"/>
                </a:highlight>
                <a:latin typeface="Calibri" panose="020F0502020204030204" pitchFamily="34" charset="0"/>
                <a:ea typeface="Times New Roman" panose="02020603050405020304" pitchFamily="18" charset="0"/>
              </a:rPr>
              <a:t>scrutinuri</a:t>
            </a:r>
            <a:r>
              <a:rPr lang="en-US" sz="1800" b="1" dirty="0">
                <a:solidFill>
                  <a:srgbClr val="222222"/>
                </a:solidFill>
                <a:effectLst/>
                <a:highlight>
                  <a:srgbClr val="E9EAEE"/>
                </a:highlight>
                <a:latin typeface="Calibri" panose="020F0502020204030204" pitchFamily="34" charset="0"/>
                <a:ea typeface="Times New Roman" panose="02020603050405020304" pitchFamily="18" charset="0"/>
              </a:rPr>
              <a:t>:</a:t>
            </a:r>
            <a:endParaRPr lang="en-US" sz="1400" dirty="0">
              <a:effectLst/>
              <a:highlight>
                <a:srgbClr val="E9EAEE"/>
              </a:highlight>
              <a:latin typeface="Calibri" panose="020F0502020204030204" pitchFamily="34" charset="0"/>
              <a:ea typeface="Calibri" panose="020F0502020204030204" pitchFamily="34"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La </a:t>
            </a:r>
            <a:r>
              <a:rPr lang="ro-RO" sz="1800" b="1" dirty="0" err="1">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secţia</a:t>
            </a:r>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de votare la care este arondată adresa imobilului unde se solicită deplasarea echipei în preziua votării, între orele </a:t>
            </a:r>
            <a:r>
              <a:rPr lang="en-US" sz="1800" b="1" dirty="0">
                <a:solidFill>
                  <a:srgbClr val="222222"/>
                </a:solidFill>
                <a:effectLst/>
                <a:latin typeface="Calibri" panose="020F0502020204030204" pitchFamily="34" charset="0"/>
                <a:ea typeface="Times New Roman" panose="02020603050405020304" pitchFamily="18" charset="0"/>
              </a:rPr>
              <a:t>18.00-20.00, </a:t>
            </a:r>
            <a:r>
              <a:rPr lang="en-US" sz="1800" b="1" dirty="0" err="1">
                <a:solidFill>
                  <a:srgbClr val="222222"/>
                </a:solidFill>
                <a:effectLst/>
                <a:latin typeface="Calibri" panose="020F0502020204030204" pitchFamily="34" charset="0"/>
                <a:ea typeface="Times New Roman" panose="02020603050405020304" pitchFamily="18" charset="0"/>
              </a:rPr>
              <a:t>atât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pentru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alegerile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prezidențiale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cât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și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pentru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parlamentare</a:t>
            </a:r>
            <a:r>
              <a:rPr lang="ro-RO" sz="1800" b="1" dirty="0">
                <a:solidFill>
                  <a:srgbClr val="222222"/>
                </a:solidFill>
                <a:effectLst/>
                <a:latin typeface="Calibri" panose="020F0502020204030204" pitchFamily="34"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285750" indent="-285750" algn="just">
              <a:buFont typeface="Wingdings" panose="05000000000000000000" pitchFamily="2" charset="2"/>
              <a:buChar char="v"/>
            </a:pPr>
            <a:r>
              <a:rPr lang="en-US" sz="1800" b="1" i="1" dirty="0" err="1">
                <a:solidFill>
                  <a:srgbClr val="222222"/>
                </a:solidFill>
                <a:effectLst/>
                <a:highlight>
                  <a:srgbClr val="E9EAEE"/>
                </a:highlight>
                <a:latin typeface="Calibri" panose="020F0502020204030204" pitchFamily="34" charset="0"/>
                <a:ea typeface="Times New Roman" panose="02020603050405020304" pitchFamily="18" charset="0"/>
              </a:rPr>
              <a:t>Pentru</a:t>
            </a:r>
            <a:r>
              <a:rPr lang="en-US" sz="1800" b="1" i="1" dirty="0">
                <a:solidFill>
                  <a:srgbClr val="222222"/>
                </a:solidFill>
                <a:effectLst/>
                <a:highlight>
                  <a:srgbClr val="E9EAEE"/>
                </a:highlight>
                <a:latin typeface="Calibri" panose="020F0502020204030204" pitchFamily="34" charset="0"/>
                <a:ea typeface="Times New Roman" panose="02020603050405020304" pitchFamily="18" charset="0"/>
              </a:rPr>
              <a:t> </a:t>
            </a:r>
            <a:r>
              <a:rPr lang="en-US" sz="1800" b="1" i="1" dirty="0" err="1">
                <a:solidFill>
                  <a:srgbClr val="222222"/>
                </a:solidFill>
                <a:effectLst/>
                <a:highlight>
                  <a:srgbClr val="E9EAEE"/>
                </a:highlight>
                <a:latin typeface="Calibri" panose="020F0502020204030204" pitchFamily="34" charset="0"/>
                <a:ea typeface="Times New Roman" panose="02020603050405020304" pitchFamily="18" charset="0"/>
              </a:rPr>
              <a:t>alegerile</a:t>
            </a:r>
            <a:r>
              <a:rPr lang="en-US" sz="1800" b="1" i="1" dirty="0">
                <a:solidFill>
                  <a:srgbClr val="222222"/>
                </a:solidFill>
                <a:effectLst/>
                <a:highlight>
                  <a:srgbClr val="E9EAEE"/>
                </a:highlight>
                <a:latin typeface="Calibri" panose="020F0502020204030204" pitchFamily="34" charset="0"/>
                <a:ea typeface="Times New Roman" panose="02020603050405020304" pitchFamily="18" charset="0"/>
              </a:rPr>
              <a:t> </a:t>
            </a:r>
            <a:r>
              <a:rPr lang="en-US" sz="1800" b="1" i="1" dirty="0" err="1">
                <a:solidFill>
                  <a:srgbClr val="222222"/>
                </a:solidFill>
                <a:effectLst/>
                <a:highlight>
                  <a:srgbClr val="E9EAEE"/>
                </a:highlight>
                <a:latin typeface="Calibri" panose="020F0502020204030204" pitchFamily="34" charset="0"/>
                <a:ea typeface="Times New Roman" panose="02020603050405020304" pitchFamily="18" charset="0"/>
              </a:rPr>
              <a:t>prezidențiale</a:t>
            </a:r>
            <a:r>
              <a:rPr lang="en-US" sz="1800" b="1" dirty="0">
                <a:solidFill>
                  <a:srgbClr val="222222"/>
                </a:solidFill>
                <a:effectLst/>
                <a:highlight>
                  <a:srgbClr val="E9EAEE"/>
                </a:highlight>
                <a:latin typeface="Calibri" panose="020F0502020204030204" pitchFamily="34" charset="0"/>
                <a:ea typeface="Times New Roman" panose="02020603050405020304" pitchFamily="18" charset="0"/>
              </a:rPr>
              <a:t>:</a:t>
            </a:r>
            <a:endParaRPr lang="en-US" sz="1800" dirty="0">
              <a:effectLst/>
              <a:highlight>
                <a:srgbClr val="E9EAEE"/>
              </a:highlight>
              <a:latin typeface="Calibri" panose="020F0502020204030204" pitchFamily="34" charset="0"/>
              <a:ea typeface="Calibri" panose="020F0502020204030204" pitchFamily="34"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a:solidFill>
                  <a:srgbClr val="222222"/>
                </a:solidFill>
                <a:effectLst/>
                <a:latin typeface="Calibri" panose="020F0502020204030204" pitchFamily="34" charset="0"/>
                <a:ea typeface="Times New Roman" panose="02020603050405020304" pitchFamily="18" charset="0"/>
              </a:rPr>
              <a:t>La </a:t>
            </a:r>
            <a:r>
              <a:rPr lang="en-US" sz="1800" b="1" dirty="0" err="1">
                <a:solidFill>
                  <a:srgbClr val="222222"/>
                </a:solidFill>
                <a:effectLst/>
                <a:latin typeface="Calibri" panose="020F0502020204030204" pitchFamily="34" charset="0"/>
                <a:ea typeface="Times New Roman" panose="02020603050405020304" pitchFamily="18" charset="0"/>
              </a:rPr>
              <a:t>biroul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sectorului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municipiului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Bucureşti</a:t>
            </a:r>
            <a:r>
              <a:rPr lang="en-US" sz="1800" b="1" dirty="0">
                <a:solidFill>
                  <a:srgbClr val="222222"/>
                </a:solidFill>
                <a:effectLst/>
                <a:latin typeface="Calibri" panose="020F0502020204030204" pitchFamily="34" charset="0"/>
                <a:ea typeface="Times New Roman" panose="02020603050405020304" pitchFamily="18" charset="0"/>
              </a:rPr>
              <a:t>, cel </a:t>
            </a:r>
            <a:r>
              <a:rPr lang="en-US" sz="1800" b="1" dirty="0" err="1">
                <a:solidFill>
                  <a:srgbClr val="222222"/>
                </a:solidFill>
                <a:effectLst/>
                <a:latin typeface="Calibri" panose="020F0502020204030204" pitchFamily="34" charset="0"/>
                <a:ea typeface="Times New Roman" panose="02020603050405020304" pitchFamily="18" charset="0"/>
              </a:rPr>
              <a:t>mai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târziu</a:t>
            </a:r>
            <a:r>
              <a:rPr lang="en-US" sz="1800" b="1" dirty="0">
                <a:solidFill>
                  <a:srgbClr val="222222"/>
                </a:solidFill>
                <a:effectLst/>
                <a:latin typeface="Calibri" panose="020F0502020204030204" pitchFamily="34" charset="0"/>
                <a:ea typeface="Times New Roman" panose="02020603050405020304" pitchFamily="18" charset="0"/>
              </a:rPr>
              <a:t> la data de 22 </a:t>
            </a:r>
            <a:r>
              <a:rPr lang="en-US" sz="1800" b="1" dirty="0" err="1">
                <a:solidFill>
                  <a:srgbClr val="222222"/>
                </a:solidFill>
                <a:effectLst/>
                <a:latin typeface="Calibri" panose="020F0502020204030204" pitchFamily="34" charset="0"/>
                <a:ea typeface="Times New Roman" panose="02020603050405020304" pitchFamily="18" charset="0"/>
              </a:rPr>
              <a:t>noiembrie</a:t>
            </a:r>
            <a:r>
              <a:rPr lang="en-US" sz="1800" b="1" dirty="0">
                <a:solidFill>
                  <a:srgbClr val="222222"/>
                </a:solidFill>
                <a:effectLst/>
                <a:latin typeface="Calibri" panose="020F0502020204030204" pitchFamily="34" charset="0"/>
                <a:ea typeface="Times New Roman" panose="02020603050405020304" pitchFamily="18" charset="0"/>
              </a:rPr>
              <a:t> 2024, </a:t>
            </a:r>
            <a:r>
              <a:rPr lang="en-US" sz="1800" b="1" dirty="0" err="1">
                <a:solidFill>
                  <a:srgbClr val="222222"/>
                </a:solidFill>
                <a:effectLst/>
                <a:latin typeface="Calibri" panose="020F0502020204030204" pitchFamily="34" charset="0"/>
                <a:ea typeface="Times New Roman" panose="02020603050405020304" pitchFamily="18" charset="0"/>
              </a:rPr>
              <a:t>ora</a:t>
            </a:r>
            <a:r>
              <a:rPr lang="en-US" sz="1800" b="1" dirty="0">
                <a:solidFill>
                  <a:srgbClr val="222222"/>
                </a:solidFill>
                <a:effectLst/>
                <a:latin typeface="Calibri" panose="020F0502020204030204" pitchFamily="34" charset="0"/>
                <a:ea typeface="Times New Roman" panose="02020603050405020304" pitchFamily="18" charset="0"/>
              </a:rPr>
              <a:t> 12</a:t>
            </a:r>
            <a:r>
              <a:rPr lang="ro-RO" sz="1800" b="1" dirty="0">
                <a:solidFill>
                  <a:srgbClr val="222222"/>
                </a:solidFill>
                <a:effectLst/>
                <a:latin typeface="Calibri" panose="020F0502020204030204" pitchFamily="34" charset="0"/>
                <a:ea typeface="Times New Roman" panose="02020603050405020304" pitchFamily="18" charset="0"/>
              </a:rPr>
              <a:t>:</a:t>
            </a:r>
            <a:r>
              <a:rPr lang="en-US" sz="1800" b="1" dirty="0">
                <a:solidFill>
                  <a:srgbClr val="222222"/>
                </a:solidFill>
                <a:effectLst/>
                <a:latin typeface="Calibri" panose="020F0502020204030204" pitchFamily="34" charset="0"/>
                <a:ea typeface="Times New Roman" panose="02020603050405020304" pitchFamily="18" charset="0"/>
              </a:rPr>
              <a:t>00, </a:t>
            </a:r>
            <a:r>
              <a:rPr lang="en-US" sz="1800" b="1" dirty="0" err="1">
                <a:solidFill>
                  <a:srgbClr val="222222"/>
                </a:solidFill>
                <a:effectLst/>
                <a:latin typeface="Calibri" panose="020F0502020204030204" pitchFamily="34" charset="0"/>
                <a:ea typeface="Times New Roman" panose="02020603050405020304" pitchFamily="18" charset="0"/>
              </a:rPr>
              <a:t>fizic</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mijloace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electronice</a:t>
            </a:r>
            <a:r>
              <a:rPr lang="en-US" sz="1800" b="1" dirty="0">
                <a:solidFill>
                  <a:srgbClr val="222222"/>
                </a:solidFill>
                <a:effectLst/>
                <a:latin typeface="Calibri" panose="020F0502020204030204" pitchFamily="34"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algn="just"/>
            <a:r>
              <a:rPr lang="en-US" sz="1800" b="1" dirty="0" err="1">
                <a:solidFill>
                  <a:srgbClr val="222222"/>
                </a:solidFill>
                <a:effectLst/>
                <a:latin typeface="Calibri" panose="020F0502020204030204" pitchFamily="34" charset="0"/>
                <a:ea typeface="Times New Roman" panose="02020603050405020304" pitchFamily="18" charset="0"/>
              </a:rPr>
              <a:t>Pentru</a:t>
            </a:r>
            <a:r>
              <a:rPr lang="en-US" sz="1800" b="1" dirty="0">
                <a:solidFill>
                  <a:srgbClr val="222222"/>
                </a:solidFill>
                <a:effectLst/>
                <a:latin typeface="Calibri" panose="020F0502020204030204" pitchFamily="34" charset="0"/>
                <a:ea typeface="Times New Roman" panose="02020603050405020304" pitchFamily="18" charset="0"/>
              </a:rPr>
              <a:t> al </a:t>
            </a:r>
            <a:r>
              <a:rPr lang="en-US" sz="1800" b="1" dirty="0" err="1">
                <a:solidFill>
                  <a:srgbClr val="222222"/>
                </a:solidFill>
                <a:effectLst/>
                <a:latin typeface="Calibri" panose="020F0502020204030204" pitchFamily="34" charset="0"/>
                <a:ea typeface="Times New Roman" panose="02020603050405020304" pitchFamily="18" charset="0"/>
              </a:rPr>
              <a:t>doilea</a:t>
            </a:r>
            <a:r>
              <a:rPr lang="en-US" sz="1800" b="1" dirty="0">
                <a:solidFill>
                  <a:srgbClr val="222222"/>
                </a:solidFill>
                <a:effectLst/>
                <a:latin typeface="Calibri" panose="020F0502020204030204" pitchFamily="34" charset="0"/>
                <a:ea typeface="Times New Roman" panose="02020603050405020304" pitchFamily="18" charset="0"/>
              </a:rPr>
              <a:t> tur de </a:t>
            </a:r>
            <a:r>
              <a:rPr lang="en-US" sz="1800" b="1" dirty="0" err="1">
                <a:solidFill>
                  <a:srgbClr val="222222"/>
                </a:solidFill>
                <a:effectLst/>
                <a:latin typeface="Calibri" panose="020F0502020204030204" pitchFamily="34" charset="0"/>
                <a:ea typeface="Times New Roman" panose="02020603050405020304" pitchFamily="18" charset="0"/>
              </a:rPr>
              <a:t>scrutin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cererile</a:t>
            </a:r>
            <a:r>
              <a:rPr lang="en-US" sz="1800" b="1" dirty="0">
                <a:solidFill>
                  <a:srgbClr val="222222"/>
                </a:solidFill>
                <a:effectLst/>
                <a:latin typeface="Calibri" panose="020F0502020204030204" pitchFamily="34" charset="0"/>
                <a:ea typeface="Times New Roman" panose="02020603050405020304" pitchFamily="18" charset="0"/>
              </a:rPr>
              <a:t> se pot </a:t>
            </a:r>
            <a:r>
              <a:rPr lang="en-US" sz="1800" b="1" dirty="0" err="1">
                <a:solidFill>
                  <a:srgbClr val="222222"/>
                </a:solidFill>
                <a:effectLst/>
                <a:latin typeface="Calibri" panose="020F0502020204030204" pitchFamily="34" charset="0"/>
                <a:ea typeface="Times New Roman" panose="02020603050405020304" pitchFamily="18" charset="0"/>
              </a:rPr>
              <a:t>depune</a:t>
            </a:r>
            <a:r>
              <a:rPr lang="en-US" sz="1800" b="1" dirty="0">
                <a:solidFill>
                  <a:srgbClr val="222222"/>
                </a:solidFill>
                <a:effectLst/>
                <a:latin typeface="Calibri" panose="020F0502020204030204" pitchFamily="34" charset="0"/>
                <a:ea typeface="Times New Roman" panose="02020603050405020304" pitchFamily="18" charset="0"/>
              </a:rPr>
              <a:t> la </a:t>
            </a:r>
            <a:r>
              <a:rPr lang="en-US" sz="1800" b="1" dirty="0" err="1">
                <a:solidFill>
                  <a:srgbClr val="222222"/>
                </a:solidFill>
                <a:effectLst/>
                <a:latin typeface="Calibri" panose="020F0502020204030204" pitchFamily="34" charset="0"/>
                <a:ea typeface="Times New Roman" panose="02020603050405020304" pitchFamily="18" charset="0"/>
              </a:rPr>
              <a:t>biroul</a:t>
            </a:r>
            <a:r>
              <a:rPr lang="en-US" sz="1800" b="1" dirty="0">
                <a:solidFill>
                  <a:srgbClr val="222222"/>
                </a:solidFill>
                <a:effectLst/>
                <a:latin typeface="Calibri" panose="020F0502020204030204" pitchFamily="34" charset="0"/>
                <a:ea typeface="Times New Roman" panose="02020603050405020304" pitchFamily="18" charset="0"/>
              </a:rPr>
              <a:t> electoral al </a:t>
            </a:r>
            <a:r>
              <a:rPr lang="en-US" sz="1800" b="1" dirty="0" err="1">
                <a:solidFill>
                  <a:srgbClr val="222222"/>
                </a:solidFill>
                <a:effectLst/>
                <a:latin typeface="Calibri" panose="020F0502020204030204" pitchFamily="34" charset="0"/>
                <a:ea typeface="Times New Roman" panose="02020603050405020304" pitchFamily="18" charset="0"/>
              </a:rPr>
              <a:t>sectorului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municipiului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Bucureşti</a:t>
            </a:r>
            <a:r>
              <a:rPr lang="en-US" sz="1800" b="1" dirty="0">
                <a:solidFill>
                  <a:srgbClr val="222222"/>
                </a:solidFill>
                <a:effectLst/>
                <a:latin typeface="Calibri" panose="020F0502020204030204" pitchFamily="34" charset="0"/>
                <a:ea typeface="Times New Roman" panose="02020603050405020304" pitchFamily="18" charset="0"/>
              </a:rPr>
              <a:t> cel </a:t>
            </a:r>
            <a:r>
              <a:rPr lang="en-US" sz="1800" b="1" dirty="0" err="1">
                <a:solidFill>
                  <a:srgbClr val="222222"/>
                </a:solidFill>
                <a:effectLst/>
                <a:latin typeface="Calibri" panose="020F0502020204030204" pitchFamily="34" charset="0"/>
                <a:ea typeface="Times New Roman" panose="02020603050405020304" pitchFamily="18" charset="0"/>
              </a:rPr>
              <a:t>mai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târziu</a:t>
            </a:r>
            <a:r>
              <a:rPr lang="en-US" sz="1800" b="1" dirty="0">
                <a:solidFill>
                  <a:srgbClr val="222222"/>
                </a:solidFill>
                <a:effectLst/>
                <a:latin typeface="Calibri" panose="020F0502020204030204" pitchFamily="34" charset="0"/>
                <a:ea typeface="Times New Roman" panose="02020603050405020304" pitchFamily="18" charset="0"/>
              </a:rPr>
              <a:t> la data de 6 </a:t>
            </a:r>
            <a:r>
              <a:rPr lang="en-US" sz="1800" b="1" dirty="0" err="1">
                <a:solidFill>
                  <a:srgbClr val="222222"/>
                </a:solidFill>
                <a:effectLst/>
                <a:latin typeface="Calibri" panose="020F0502020204030204" pitchFamily="34" charset="0"/>
                <a:ea typeface="Times New Roman" panose="02020603050405020304" pitchFamily="18" charset="0"/>
              </a:rPr>
              <a:t>decembrie</a:t>
            </a:r>
            <a:r>
              <a:rPr lang="en-US" sz="1800" b="1" dirty="0">
                <a:solidFill>
                  <a:srgbClr val="222222"/>
                </a:solidFill>
                <a:effectLst/>
                <a:latin typeface="Calibri" panose="020F0502020204030204" pitchFamily="34" charset="0"/>
                <a:ea typeface="Times New Roman" panose="02020603050405020304" pitchFamily="18" charset="0"/>
              </a:rPr>
              <a:t> 2024, </a:t>
            </a:r>
            <a:r>
              <a:rPr lang="en-US" sz="1800" b="1" dirty="0" err="1">
                <a:solidFill>
                  <a:srgbClr val="222222"/>
                </a:solidFill>
                <a:effectLst/>
                <a:latin typeface="Calibri" panose="020F0502020204030204" pitchFamily="34" charset="0"/>
                <a:ea typeface="Times New Roman" panose="02020603050405020304" pitchFamily="18" charset="0"/>
              </a:rPr>
              <a:t>ora</a:t>
            </a:r>
            <a:r>
              <a:rPr lang="en-US" sz="1800" b="1" dirty="0">
                <a:solidFill>
                  <a:srgbClr val="222222"/>
                </a:solidFill>
                <a:effectLst/>
                <a:latin typeface="Calibri" panose="020F0502020204030204" pitchFamily="34" charset="0"/>
                <a:ea typeface="Times New Roman" panose="02020603050405020304" pitchFamily="18" charset="0"/>
              </a:rPr>
              <a:t> 12</a:t>
            </a:r>
            <a:r>
              <a:rPr lang="ro-RO" sz="1800" b="1" dirty="0">
                <a:solidFill>
                  <a:srgbClr val="222222"/>
                </a:solidFill>
                <a:effectLst/>
                <a:latin typeface="Calibri" panose="020F0502020204030204" pitchFamily="34" charset="0"/>
                <a:ea typeface="Times New Roman" panose="02020603050405020304" pitchFamily="18" charset="0"/>
              </a:rPr>
              <a:t>:</a:t>
            </a:r>
            <a:r>
              <a:rPr lang="en-US" sz="1800" b="1" dirty="0">
                <a:solidFill>
                  <a:srgbClr val="222222"/>
                </a:solidFill>
                <a:effectLst/>
                <a:latin typeface="Calibri" panose="020F0502020204030204" pitchFamily="34" charset="0"/>
                <a:ea typeface="Times New Roman" panose="02020603050405020304" pitchFamily="18" charset="0"/>
              </a:rPr>
              <a:t>00.</a:t>
            </a:r>
            <a:endParaRPr lang="en-US" sz="1800" dirty="0">
              <a:effectLst/>
              <a:latin typeface="Calibri" panose="020F0502020204030204" pitchFamily="34" charset="0"/>
              <a:ea typeface="Calibri" panose="020F0502020204030204" pitchFamily="34" charset="0"/>
            </a:endParaRPr>
          </a:p>
          <a:p>
            <a:endPar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41611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EF9BDA26-7A5A-4563-3ADA-56D91DA7C4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4" name="CasetăText 3">
            <a:extLst>
              <a:ext uri="{FF2B5EF4-FFF2-40B4-BE49-F238E27FC236}">
                <a16:creationId xmlns:a16="http://schemas.microsoft.com/office/drawing/2014/main" id="{23F77F9B-B6D3-4D47-5E1B-EFD60A384B8A}"/>
              </a:ext>
            </a:extLst>
          </p:cNvPr>
          <p:cNvSpPr txBox="1"/>
          <p:nvPr/>
        </p:nvSpPr>
        <p:spPr>
          <a:xfrm>
            <a:off x="876692" y="1385219"/>
            <a:ext cx="10124387" cy="4307718"/>
          </a:xfrm>
          <a:prstGeom prst="rect">
            <a:avLst/>
          </a:prstGeom>
          <a:noFill/>
        </p:spPr>
        <p:txBody>
          <a:bodyPr wrap="square">
            <a:spAutoFit/>
          </a:bodyPr>
          <a:lstStyle/>
          <a:p>
            <a:pPr algn="just"/>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Cererile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documentele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primite</a:t>
            </a:r>
            <a:r>
              <a:rPr lang="en-US" sz="1800" b="1" dirty="0">
                <a:solidFill>
                  <a:srgbClr val="222222"/>
                </a:solidFill>
                <a:effectLst/>
                <a:latin typeface="Calibri" panose="020F0502020204030204" pitchFamily="34" charset="0"/>
                <a:ea typeface="Times New Roman" panose="02020603050405020304" pitchFamily="18" charset="0"/>
              </a:rPr>
              <a:t> de la </a:t>
            </a:r>
            <a:r>
              <a:rPr lang="en-US" sz="1800" b="1" dirty="0" err="1">
                <a:solidFill>
                  <a:srgbClr val="222222"/>
                </a:solidFill>
                <a:effectLst/>
                <a:latin typeface="Calibri" panose="020F0502020204030204" pitchFamily="34" charset="0"/>
                <a:ea typeface="Times New Roman" panose="02020603050405020304" pitchFamily="18" charset="0"/>
              </a:rPr>
              <a:t>biroul</a:t>
            </a:r>
            <a:r>
              <a:rPr lang="en-US" sz="1800" b="1" dirty="0">
                <a:solidFill>
                  <a:srgbClr val="222222"/>
                </a:solidFill>
                <a:effectLst/>
                <a:latin typeface="Calibri" panose="020F0502020204030204" pitchFamily="34" charset="0"/>
                <a:ea typeface="Times New Roman" panose="02020603050405020304" pitchFamily="18" charset="0"/>
              </a:rPr>
              <a:t> electoral al </a:t>
            </a:r>
            <a:r>
              <a:rPr lang="en-US" sz="1800" b="1" dirty="0" err="1">
                <a:solidFill>
                  <a:srgbClr val="222222"/>
                </a:solidFill>
                <a:effectLst/>
                <a:latin typeface="Calibri" panose="020F0502020204030204" pitchFamily="34" charset="0"/>
                <a:ea typeface="Times New Roman" panose="02020603050405020304" pitchFamily="18" charset="0"/>
              </a:rPr>
              <a:t>sectorului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municipiului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Bucureşti</a:t>
            </a:r>
            <a:r>
              <a:rPr lang="en-US" sz="1800" b="1" dirty="0">
                <a:solidFill>
                  <a:srgbClr val="222222"/>
                </a:solidFill>
                <a:effectLst/>
                <a:latin typeface="Calibri" panose="020F0502020204030204" pitchFamily="34" charset="0"/>
                <a:ea typeface="Times New Roman" panose="02020603050405020304" pitchFamily="18" charset="0"/>
              </a:rPr>
              <a:t> sunt </a:t>
            </a:r>
            <a:r>
              <a:rPr lang="en-US" sz="1800" b="1" dirty="0" err="1">
                <a:solidFill>
                  <a:srgbClr val="222222"/>
                </a:solidFill>
                <a:effectLst/>
                <a:latin typeface="Calibri" panose="020F0502020204030204" pitchFamily="34" charset="0"/>
                <a:ea typeface="Times New Roman" panose="02020603050405020304" pitchFamily="18" charset="0"/>
              </a:rPr>
              <a:t>imprimate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transmise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grija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primarului</a:t>
            </a:r>
            <a:r>
              <a:rPr lang="en-US" sz="1800" b="1" dirty="0">
                <a:solidFill>
                  <a:srgbClr val="222222"/>
                </a:solidFill>
                <a:effectLst/>
                <a:latin typeface="Calibri" panose="020F0502020204030204" pitchFamily="34" charset="0"/>
                <a:ea typeface="Times New Roman" panose="02020603050405020304" pitchFamily="18" charset="0"/>
              </a:rPr>
              <a:t>, cu </a:t>
            </a:r>
            <a:r>
              <a:rPr lang="en-US" sz="1800" b="1" dirty="0" err="1">
                <a:solidFill>
                  <a:srgbClr val="222222"/>
                </a:solidFill>
                <a:effectLst/>
                <a:latin typeface="Calibri" panose="020F0502020204030204" pitchFamily="34" charset="0"/>
                <a:ea typeface="Times New Roman" panose="02020603050405020304" pitchFamily="18" charset="0"/>
              </a:rPr>
              <a:t>sprijinul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biroului</a:t>
            </a:r>
            <a:r>
              <a:rPr lang="en-US" sz="1800" b="1" dirty="0">
                <a:solidFill>
                  <a:srgbClr val="222222"/>
                </a:solidFill>
                <a:effectLst/>
                <a:latin typeface="Calibri" panose="020F0502020204030204" pitchFamily="34" charset="0"/>
                <a:ea typeface="Times New Roman" panose="02020603050405020304" pitchFamily="18" charset="0"/>
              </a:rPr>
              <a:t> electoral al </a:t>
            </a:r>
            <a:r>
              <a:rPr lang="en-US" sz="1800" b="1" dirty="0" err="1">
                <a:solidFill>
                  <a:srgbClr val="222222"/>
                </a:solidFill>
                <a:effectLst/>
                <a:latin typeface="Calibri" panose="020F0502020204030204" pitchFamily="34" charset="0"/>
                <a:ea typeface="Times New Roman" panose="02020603050405020304" pitchFamily="18" charset="0"/>
              </a:rPr>
              <a:t>sectorului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municipiului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Bucureşti</a:t>
            </a:r>
            <a:r>
              <a:rPr lang="en-US" sz="1800" b="1" dirty="0">
                <a:solidFill>
                  <a:srgbClr val="222222"/>
                </a:solidFill>
                <a:effectLst/>
                <a:latin typeface="Calibri" panose="020F0502020204030204" pitchFamily="34" charset="0"/>
                <a:ea typeface="Times New Roman" panose="02020603050405020304" pitchFamily="18" charset="0"/>
              </a:rPr>
              <a:t>, cel </a:t>
            </a:r>
            <a:r>
              <a:rPr lang="en-US" sz="1800" b="1" dirty="0" err="1">
                <a:solidFill>
                  <a:srgbClr val="222222"/>
                </a:solidFill>
                <a:effectLst/>
                <a:latin typeface="Calibri" panose="020F0502020204030204" pitchFamily="34" charset="0"/>
                <a:ea typeface="Times New Roman" panose="02020603050405020304" pitchFamily="18" charset="0"/>
              </a:rPr>
              <a:t>mai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târziu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preziua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votării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între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orele</a:t>
            </a:r>
            <a:r>
              <a:rPr lang="en-US" sz="1800" b="1" dirty="0">
                <a:solidFill>
                  <a:srgbClr val="222222"/>
                </a:solidFill>
                <a:effectLst/>
                <a:latin typeface="Calibri" panose="020F0502020204030204" pitchFamily="34" charset="0"/>
                <a:ea typeface="Times New Roman" panose="02020603050405020304" pitchFamily="18" charset="0"/>
              </a:rPr>
              <a:t> 18.00-20.00, </a:t>
            </a:r>
            <a:r>
              <a:rPr lang="en-US" sz="1800" b="1" dirty="0" err="1">
                <a:solidFill>
                  <a:srgbClr val="222222"/>
                </a:solidFill>
                <a:effectLst/>
                <a:latin typeface="Calibri" panose="020F0502020204030204" pitchFamily="34" charset="0"/>
                <a:ea typeface="Times New Roman" panose="02020603050405020304" pitchFamily="18" charset="0"/>
              </a:rPr>
              <a:t>biroului</a:t>
            </a:r>
            <a:r>
              <a:rPr lang="en-US" sz="1800" b="1" dirty="0">
                <a:solidFill>
                  <a:srgbClr val="222222"/>
                </a:solidFill>
                <a:effectLst/>
                <a:latin typeface="Calibri" panose="020F0502020204030204" pitchFamily="34" charset="0"/>
                <a:ea typeface="Times New Roman" panose="02020603050405020304" pitchFamily="18" charset="0"/>
              </a:rPr>
              <a:t> electoral al </a:t>
            </a:r>
            <a:r>
              <a:rPr lang="en-US" sz="1800" b="1" dirty="0" err="1">
                <a:solidFill>
                  <a:srgbClr val="222222"/>
                </a:solidFill>
                <a:effectLst/>
                <a:latin typeface="Calibri" panose="020F0502020204030204" pitchFamily="34" charset="0"/>
                <a:ea typeface="Times New Roman" panose="02020603050405020304" pitchFamily="18" charset="0"/>
              </a:rPr>
              <a:t>secţiei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votare</a:t>
            </a:r>
            <a:r>
              <a:rPr lang="en-US" sz="1800" b="1" dirty="0">
                <a:solidFill>
                  <a:srgbClr val="222222"/>
                </a:solidFill>
                <a:effectLst/>
                <a:latin typeface="Calibri" panose="020F0502020204030204" pitchFamily="34" charset="0"/>
                <a:ea typeface="Times New Roman" panose="02020603050405020304" pitchFamily="18" charset="0"/>
              </a:rPr>
              <a:t> la care s-a </a:t>
            </a:r>
            <a:r>
              <a:rPr lang="en-US" sz="1800" b="1" dirty="0" err="1">
                <a:solidFill>
                  <a:srgbClr val="222222"/>
                </a:solidFill>
                <a:effectLst/>
                <a:latin typeface="Calibri" panose="020F0502020204030204" pitchFamily="34" charset="0"/>
                <a:ea typeface="Times New Roman" panose="02020603050405020304" pitchFamily="18" charset="0"/>
              </a:rPr>
              <a:t>solicitat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deplasarea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urnei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speciale</a:t>
            </a:r>
            <a:r>
              <a:rPr lang="en-US" sz="1800" b="1" dirty="0">
                <a:solidFill>
                  <a:srgbClr val="222222"/>
                </a:solidFill>
                <a:effectLst/>
                <a:latin typeface="Calibri" panose="020F0502020204030204" pitchFamily="34" charset="0"/>
                <a:ea typeface="Times New Roman" panose="02020603050405020304" pitchFamily="18" charset="0"/>
              </a:rPr>
              <a:t>.</a:t>
            </a:r>
            <a:endParaRPr lang="ro-RO" sz="1800" b="1" dirty="0">
              <a:solidFill>
                <a:srgbClr val="222222"/>
              </a:solidFill>
              <a:effectLst/>
              <a:latin typeface="Calibri" panose="020F0502020204030204" pitchFamily="34" charset="0"/>
              <a:ea typeface="Times New Roman" panose="02020603050405020304" pitchFamily="18" charset="0"/>
            </a:endParaRPr>
          </a:p>
          <a:p>
            <a:pPr algn="just"/>
            <a:endParaRPr lang="en-US" sz="1400" dirty="0">
              <a:effectLst/>
              <a:latin typeface="Calibri" panose="020F0502020204030204" pitchFamily="34" charset="0"/>
              <a:ea typeface="Calibri" panose="020F0502020204030204" pitchFamily="34" charset="0"/>
            </a:endParaRPr>
          </a:p>
          <a:p>
            <a:pPr marL="285750" indent="-285750" algn="just">
              <a:lnSpc>
                <a:spcPct val="107000"/>
              </a:lnSpc>
              <a:spcAft>
                <a:spcPts val="750"/>
              </a:spcAft>
              <a:buFont typeface="Wingdings" panose="05000000000000000000" pitchFamily="2" charset="2"/>
              <a:buChar char="v"/>
            </a:pPr>
            <a:r>
              <a:rPr lang="ro-RO" sz="1800" b="1" i="1" kern="100" dirty="0">
                <a:solidFill>
                  <a:srgbClr val="222222"/>
                </a:solidFill>
                <a:effectLst/>
                <a:highlight>
                  <a:srgbClr val="E9EAEE"/>
                </a:highlight>
                <a:latin typeface="Calibri" panose="020F0502020204030204" pitchFamily="34" charset="0"/>
                <a:ea typeface="Times New Roman" panose="02020603050405020304" pitchFamily="18" charset="0"/>
                <a:cs typeface="Times New Roman" panose="02020603050405020304" pitchFamily="18" charset="0"/>
              </a:rPr>
              <a:t>Pentru alegerile parlamentare</a:t>
            </a:r>
            <a:r>
              <a:rPr lang="ro-RO" sz="1800" b="1" kern="100" dirty="0">
                <a:solidFill>
                  <a:srgbClr val="222222"/>
                </a:solidFill>
                <a:effectLst/>
                <a:highlight>
                  <a:srgbClr val="E9EAEE"/>
                </a:highlight>
                <a:latin typeface="Calibri" panose="020F0502020204030204" pitchFamily="34" charset="0"/>
                <a:ea typeface="Times New Roman" panose="02020603050405020304" pitchFamily="18" charset="0"/>
                <a:cs typeface="Times New Roman" panose="02020603050405020304" pitchFamily="18" charset="0"/>
              </a:rPr>
              <a:t>:</a:t>
            </a:r>
            <a:endParaRPr lang="en-US" sz="1400" kern="100" dirty="0">
              <a:effectLst/>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Cererile </a:t>
            </a:r>
            <a:r>
              <a:rPr lang="ro-RO" sz="1800" b="1" dirty="0" err="1">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şi</a:t>
            </a:r>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copiile actelor din care rezultă boala, starea de sănătate ori de invaliditate pot fi depuse și la oficiul electoral de sector al municipiului </a:t>
            </a:r>
            <a:r>
              <a:rPr lang="ro-RO" sz="1800" b="1" dirty="0" err="1">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Bucureşti</a:t>
            </a:r>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cel mai târziu la data de 29 noiembrie 2024, ora 17,00, fizic sau prin mijloace electronice. Cererile </a:t>
            </a:r>
            <a:r>
              <a:rPr lang="ro-RO" sz="1800" b="1" dirty="0" err="1">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şi</a:t>
            </a:r>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documentele primite de oficiul electoral de sector al municipiului </a:t>
            </a:r>
            <a:r>
              <a:rPr lang="ro-RO" sz="1800" b="1" dirty="0" err="1">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Bucureşti</a:t>
            </a:r>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sunt imprimate </a:t>
            </a:r>
            <a:r>
              <a:rPr lang="ro-RO" sz="1800" b="1" dirty="0" err="1">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şi</a:t>
            </a:r>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transmise prin grija primarului, cu sprijinul biroului </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al </a:t>
            </a:r>
            <a:r>
              <a:rPr lang="en-US" sz="1800" b="1" dirty="0" err="1">
                <a:solidFill>
                  <a:srgbClr val="222222"/>
                </a:solidFill>
                <a:effectLst/>
                <a:latin typeface="Calibri" panose="020F0502020204030204" pitchFamily="34" charset="0"/>
                <a:ea typeface="Times New Roman" panose="02020603050405020304" pitchFamily="18" charset="0"/>
              </a:rPr>
              <a:t>oficiului</a:t>
            </a:r>
            <a:r>
              <a:rPr lang="en-US" sz="1800" b="1" dirty="0">
                <a:solidFill>
                  <a:srgbClr val="222222"/>
                </a:solidFill>
                <a:effectLst/>
                <a:latin typeface="Calibri" panose="020F0502020204030204" pitchFamily="34" charset="0"/>
                <a:ea typeface="Times New Roman" panose="02020603050405020304" pitchFamily="18" charset="0"/>
              </a:rPr>
              <a:t> electoral de sector al </a:t>
            </a:r>
            <a:r>
              <a:rPr lang="en-US" sz="1800" b="1" dirty="0" err="1">
                <a:solidFill>
                  <a:srgbClr val="222222"/>
                </a:solidFill>
                <a:effectLst/>
                <a:latin typeface="Calibri" panose="020F0502020204030204" pitchFamily="34" charset="0"/>
                <a:ea typeface="Times New Roman" panose="02020603050405020304" pitchFamily="18" charset="0"/>
              </a:rPr>
              <a:t>municipiului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Bucureşti</a:t>
            </a:r>
            <a:r>
              <a:rPr lang="en-US" sz="1800" b="1" dirty="0">
                <a:solidFill>
                  <a:srgbClr val="222222"/>
                </a:solidFill>
                <a:effectLst/>
                <a:latin typeface="Calibri" panose="020F0502020204030204" pitchFamily="34" charset="0"/>
                <a:ea typeface="Times New Roman" panose="02020603050405020304" pitchFamily="18" charset="0"/>
              </a:rPr>
              <a:t>, cel </a:t>
            </a:r>
            <a:r>
              <a:rPr lang="en-US" sz="1800" b="1" dirty="0" err="1">
                <a:solidFill>
                  <a:srgbClr val="222222"/>
                </a:solidFill>
                <a:effectLst/>
                <a:latin typeface="Calibri" panose="020F0502020204030204" pitchFamily="34" charset="0"/>
                <a:ea typeface="Times New Roman" panose="02020603050405020304" pitchFamily="18" charset="0"/>
              </a:rPr>
              <a:t>mai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târziu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preziua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votării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între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orele</a:t>
            </a:r>
            <a:r>
              <a:rPr lang="en-US" sz="1800" b="1" dirty="0">
                <a:solidFill>
                  <a:srgbClr val="222222"/>
                </a:solidFill>
                <a:effectLst/>
                <a:latin typeface="Calibri" panose="020F0502020204030204" pitchFamily="34" charset="0"/>
                <a:ea typeface="Times New Roman" panose="02020603050405020304" pitchFamily="18" charset="0"/>
              </a:rPr>
              <a:t> 18.00-20.00, </a:t>
            </a:r>
            <a:r>
              <a:rPr lang="en-US" sz="1800" b="1" dirty="0" err="1">
                <a:solidFill>
                  <a:srgbClr val="222222"/>
                </a:solidFill>
                <a:effectLst/>
                <a:latin typeface="Calibri" panose="020F0502020204030204" pitchFamily="34" charset="0"/>
                <a:ea typeface="Times New Roman" panose="02020603050405020304" pitchFamily="18" charset="0"/>
              </a:rPr>
              <a:t>biroului</a:t>
            </a:r>
            <a:r>
              <a:rPr lang="en-US" sz="1800" b="1" dirty="0">
                <a:solidFill>
                  <a:srgbClr val="222222"/>
                </a:solidFill>
                <a:effectLst/>
                <a:latin typeface="Calibri" panose="020F0502020204030204" pitchFamily="34" charset="0"/>
                <a:ea typeface="Times New Roman" panose="02020603050405020304" pitchFamily="18" charset="0"/>
              </a:rPr>
              <a:t> electoral al </a:t>
            </a:r>
            <a:r>
              <a:rPr lang="en-US" sz="1800" b="1" dirty="0" err="1">
                <a:solidFill>
                  <a:srgbClr val="222222"/>
                </a:solidFill>
                <a:effectLst/>
                <a:latin typeface="Calibri" panose="020F0502020204030204" pitchFamily="34" charset="0"/>
                <a:ea typeface="Times New Roman" panose="02020603050405020304" pitchFamily="18" charset="0"/>
              </a:rPr>
              <a:t>secţiei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mai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apropiate</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imobilul</a:t>
            </a:r>
            <a:r>
              <a:rPr lang="en-US" sz="1800" b="1" dirty="0">
                <a:solidFill>
                  <a:srgbClr val="222222"/>
                </a:solidFill>
                <a:effectLst/>
                <a:latin typeface="Calibri" panose="020F0502020204030204" pitchFamily="34" charset="0"/>
                <a:ea typeface="Times New Roman" panose="02020603050405020304" pitchFamily="18" charset="0"/>
              </a:rPr>
              <a:t> la care s-a </a:t>
            </a:r>
            <a:r>
              <a:rPr lang="en-US" sz="1800" b="1" dirty="0" err="1">
                <a:solidFill>
                  <a:srgbClr val="222222"/>
                </a:solidFill>
                <a:effectLst/>
                <a:latin typeface="Calibri" panose="020F0502020204030204" pitchFamily="34" charset="0"/>
                <a:ea typeface="Times New Roman" panose="02020603050405020304" pitchFamily="18" charset="0"/>
              </a:rPr>
              <a:t>solicitat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deplasarea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urnei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speciale</a:t>
            </a:r>
            <a:r>
              <a:rPr lang="en-US" sz="1800" b="1" dirty="0">
                <a:solidFill>
                  <a:srgbClr val="222222"/>
                </a:solidFill>
                <a:effectLst/>
                <a:latin typeface="Calibri" panose="020F0502020204030204" pitchFamily="34"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endPar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ro-RO"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2757093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EBEF677B-F7C7-EF47-DFE2-E933301733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6" name="CasetăText 5">
            <a:extLst>
              <a:ext uri="{FF2B5EF4-FFF2-40B4-BE49-F238E27FC236}">
                <a16:creationId xmlns:a16="http://schemas.microsoft.com/office/drawing/2014/main" id="{153C90A3-5B61-C6B0-2E5A-9A9D6793A061}"/>
              </a:ext>
            </a:extLst>
          </p:cNvPr>
          <p:cNvSpPr txBox="1"/>
          <p:nvPr/>
        </p:nvSpPr>
        <p:spPr>
          <a:xfrm>
            <a:off x="584462" y="944714"/>
            <a:ext cx="10180947" cy="5811078"/>
          </a:xfrm>
          <a:prstGeom prst="rect">
            <a:avLst/>
          </a:prstGeom>
          <a:noFill/>
        </p:spPr>
        <p:txBody>
          <a:bodyPr wrap="square">
            <a:spAutoFit/>
          </a:bodyPr>
          <a:lstStyle/>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Ce fac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dacă</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vreau</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o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pauză</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Dacă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nu sunt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alegători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incinta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secției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proceda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delogarea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din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aplicație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și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lua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credențialele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pără</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secției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Durata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pauzei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fie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rezonabilă</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și fără a perturba procesul electoral</a:t>
            </a:r>
            <a:r>
              <a:rPr lang="en-US"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effectLst/>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Dacă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sunt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alegători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incinta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secției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comun</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președintelui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necesitatea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unei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pauze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Durata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pauzei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fie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rezonabilă</a:t>
            </a: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și fără a perturba procesul electoral</a:t>
            </a:r>
            <a:r>
              <a:rPr lang="en-US"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effectLst/>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Cum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procedez</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dacă</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renunț</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înainte</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turul</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2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prezidențiale</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Anunț</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call-center</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ul</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STS. </a:t>
            </a:r>
            <a:endPar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07000"/>
              </a:lnSpc>
              <a:spcAft>
                <a:spcPts val="750"/>
              </a:spcAft>
            </a:pP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Înaintez o demisie în scris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Autoritatea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Electorală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Permanentă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care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proceda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înlocuirea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operatorului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cu un operator d</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in corpul de </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rezervă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Pontajul</a:t>
            </a:r>
            <a:r>
              <a:rPr lang="en-US" sz="1600" b="1" dirty="0">
                <a:solidFill>
                  <a:srgbClr val="222222"/>
                </a:solidFill>
                <a:effectLst/>
                <a:latin typeface="Calibri" panose="020F0502020204030204" pitchFamily="34" charset="0"/>
                <a:ea typeface="Times New Roman" panose="02020603050405020304" pitchFamily="18" charset="0"/>
              </a:rPr>
              <a:t> se </a:t>
            </a:r>
            <a:r>
              <a:rPr lang="en-US" sz="1600" b="1" dirty="0" err="1">
                <a:solidFill>
                  <a:srgbClr val="222222"/>
                </a:solidFill>
                <a:effectLst/>
                <a:latin typeface="Calibri" panose="020F0502020204030204" pitchFamily="34" charset="0"/>
                <a:ea typeface="Times New Roman" panose="02020603050405020304" pitchFamily="18" charset="0"/>
              </a:rPr>
              <a:t>va</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realiza</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pentru</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zilele</a:t>
            </a:r>
            <a:r>
              <a:rPr lang="en-US" sz="1600" b="1" dirty="0">
                <a:solidFill>
                  <a:srgbClr val="222222"/>
                </a:solidFill>
                <a:effectLst/>
                <a:latin typeface="Calibri" panose="020F0502020204030204" pitchFamily="34" charset="0"/>
                <a:ea typeface="Times New Roman" panose="02020603050405020304" pitchFamily="18" charset="0"/>
              </a:rPr>
              <a:t> de </a:t>
            </a:r>
            <a:r>
              <a:rPr lang="en-US" sz="1600" b="1" dirty="0" err="1">
                <a:solidFill>
                  <a:srgbClr val="222222"/>
                </a:solidFill>
                <a:effectLst/>
                <a:latin typeface="Calibri" panose="020F0502020204030204" pitchFamily="34" charset="0"/>
                <a:ea typeface="Times New Roman" panose="02020603050405020304" pitchFamily="18" charset="0"/>
              </a:rPr>
              <a:t>activitate</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desfășurată</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până</a:t>
            </a:r>
            <a:r>
              <a:rPr lang="en-US" sz="1600" b="1" dirty="0">
                <a:solidFill>
                  <a:srgbClr val="222222"/>
                </a:solidFill>
                <a:effectLst/>
                <a:latin typeface="Calibri" panose="020F0502020204030204" pitchFamily="34" charset="0"/>
                <a:ea typeface="Times New Roman" panose="02020603050405020304" pitchFamily="18" charset="0"/>
              </a:rPr>
              <a:t> la </a:t>
            </a:r>
            <a:r>
              <a:rPr lang="en-US" sz="1600" b="1" dirty="0" err="1">
                <a:solidFill>
                  <a:srgbClr val="222222"/>
                </a:solidFill>
                <a:effectLst/>
                <a:latin typeface="Calibri" panose="020F0502020204030204" pitchFamily="34" charset="0"/>
                <a:ea typeface="Times New Roman" panose="02020603050405020304" pitchFamily="18" charset="0"/>
              </a:rPr>
              <a:t>acel</a:t>
            </a:r>
            <a:r>
              <a:rPr lang="en-US" sz="1600" b="1" dirty="0">
                <a:solidFill>
                  <a:srgbClr val="222222"/>
                </a:solidFill>
                <a:effectLst/>
                <a:latin typeface="Calibri" panose="020F0502020204030204" pitchFamily="34" charset="0"/>
                <a:ea typeface="Times New Roman" panose="02020603050405020304" pitchFamily="18" charset="0"/>
              </a:rPr>
              <a:t> moment. Plata se </a:t>
            </a:r>
            <a:r>
              <a:rPr lang="en-US" sz="1600" b="1" dirty="0" err="1">
                <a:solidFill>
                  <a:srgbClr val="222222"/>
                </a:solidFill>
                <a:effectLst/>
                <a:latin typeface="Calibri" panose="020F0502020204030204" pitchFamily="34" charset="0"/>
                <a:ea typeface="Times New Roman" panose="02020603050405020304" pitchFamily="18" charset="0"/>
              </a:rPr>
              <a:t>va</a:t>
            </a:r>
            <a:r>
              <a:rPr lang="en-US" sz="1600" b="1" dirty="0">
                <a:solidFill>
                  <a:srgbClr val="222222"/>
                </a:solidFill>
                <a:effectLst/>
                <a:latin typeface="Calibri" panose="020F0502020204030204" pitchFamily="34" charset="0"/>
                <a:ea typeface="Times New Roman" panose="02020603050405020304" pitchFamily="18" charset="0"/>
              </a:rPr>
              <a:t> </a:t>
            </a:r>
            <a:r>
              <a:rPr lang="ro-RO" sz="1600" b="1" dirty="0">
                <a:solidFill>
                  <a:srgbClr val="222222"/>
                </a:solidFill>
                <a:effectLst/>
                <a:highlight>
                  <a:srgbClr val="E9EAEE"/>
                </a:highlight>
                <a:latin typeface="Calibri" panose="020F0502020204030204" pitchFamily="34" charset="0"/>
                <a:ea typeface="Times New Roman" panose="02020603050405020304" pitchFamily="18" charset="0"/>
              </a:rPr>
              <a:t>efectua de către Instituția Prefectului, dar după </a:t>
            </a:r>
            <a:r>
              <a:rPr lang="en-US" sz="1600" b="1" dirty="0" err="1">
                <a:solidFill>
                  <a:srgbClr val="222222"/>
                </a:solidFill>
                <a:effectLst/>
                <a:latin typeface="Calibri" panose="020F0502020204030204" pitchFamily="34" charset="0"/>
                <a:ea typeface="Times New Roman" panose="02020603050405020304" pitchFamily="18" charset="0"/>
              </a:rPr>
              <a:t>finalizarea</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operațiunilor</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pentru</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turul</a:t>
            </a:r>
            <a:r>
              <a:rPr lang="en-US" sz="1600" b="1" dirty="0">
                <a:solidFill>
                  <a:srgbClr val="222222"/>
                </a:solidFill>
                <a:effectLst/>
                <a:latin typeface="Calibri" panose="020F0502020204030204" pitchFamily="34" charset="0"/>
                <a:ea typeface="Times New Roman" panose="02020603050405020304" pitchFamily="18" charset="0"/>
              </a:rPr>
              <a:t> 2 al </a:t>
            </a:r>
            <a:r>
              <a:rPr lang="en-US" sz="1600" b="1" dirty="0" err="1">
                <a:solidFill>
                  <a:srgbClr val="222222"/>
                </a:solidFill>
                <a:effectLst/>
                <a:latin typeface="Calibri" panose="020F0502020204030204" pitchFamily="34" charset="0"/>
                <a:ea typeface="Times New Roman" panose="02020603050405020304" pitchFamily="18" charset="0"/>
              </a:rPr>
              <a:t>alegerilor</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prezidențiale</a:t>
            </a:r>
            <a:r>
              <a:rPr lang="en-US" sz="1600" b="1" dirty="0">
                <a:solidFill>
                  <a:srgbClr val="222222"/>
                </a:solidFill>
                <a:effectLst/>
                <a:latin typeface="Calibri" panose="020F0502020204030204" pitchFamily="34" charset="0"/>
                <a:ea typeface="Times New Roman" panose="02020603050405020304" pitchFamily="18" charset="0"/>
              </a:rPr>
              <a:t>. </a:t>
            </a:r>
            <a:endParaRPr lang="ro-RO" sz="1600" b="1" dirty="0">
              <a:solidFill>
                <a:srgbClr val="222222"/>
              </a:solidFill>
              <a:effectLst/>
              <a:latin typeface="Calibri" panose="020F0502020204030204" pitchFamily="34" charset="0"/>
              <a:ea typeface="Times New Roman" panose="02020603050405020304" pitchFamily="18" charset="0"/>
            </a:endParaRPr>
          </a:p>
          <a:p>
            <a:pPr algn="just">
              <a:lnSpc>
                <a:spcPct val="107000"/>
              </a:lnSpc>
              <a:spcAft>
                <a:spcPts val="750"/>
              </a:spcAft>
            </a:pPr>
            <a:r>
              <a:rPr lang="ro-RO"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Trebuie</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să</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vin cu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președintele</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operațiunile</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predare</a:t>
            </a:r>
            <a:r>
              <a:rPr lang="en-US" sz="16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1.</a:t>
            </a:r>
            <a:r>
              <a:rPr lang="en-US" sz="1600" b="1" u="sng"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a:t>
            </a:r>
            <a:r>
              <a:rPr lang="ro-RO" sz="1600" b="1" u="sng"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primul</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tur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pentru</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prezidențiale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și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parlamentare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2.</a:t>
            </a:r>
            <a:r>
              <a:rPr lang="en-US" sz="1600" b="1" u="sng"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t>
            </a:r>
            <a:r>
              <a:rPr lang="ro-RO" sz="1600" b="1" u="sng"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Chiar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și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primul</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tur al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prezidențiale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sau</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parlamentare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dacă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nu se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închid</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cheile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secția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3.</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După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încheierea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operațiunilor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secția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după </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cel de-al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doilea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tur al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prezidențiale</a:t>
            </a: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fiindcă abia atunci s</a:t>
            </a:r>
            <a:r>
              <a:rPr lang="en-US"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e </a:t>
            </a:r>
            <a:r>
              <a:rPr lang="en-US" sz="16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predă</a:t>
            </a:r>
            <a:r>
              <a:rPr lang="en-US"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echipamentul</a:t>
            </a:r>
            <a:r>
              <a:rPr lang="en-US"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effectLst/>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pPr algn="just"/>
            <a:endParaRPr lang="en-US"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892468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FC7AC2C6-B4F1-A62A-85B7-BC3A63A1DB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2263" y="-76695"/>
            <a:ext cx="6467475" cy="1132205"/>
          </a:xfrm>
          <a:prstGeom prst="rect">
            <a:avLst/>
          </a:prstGeom>
        </p:spPr>
      </p:pic>
      <p:sp>
        <p:nvSpPr>
          <p:cNvPr id="6" name="CasetăText 5">
            <a:extLst>
              <a:ext uri="{FF2B5EF4-FFF2-40B4-BE49-F238E27FC236}">
                <a16:creationId xmlns:a16="http://schemas.microsoft.com/office/drawing/2014/main" id="{ACC424D8-52EC-BFE7-0DE1-19135878CD91}"/>
              </a:ext>
            </a:extLst>
          </p:cNvPr>
          <p:cNvSpPr txBox="1"/>
          <p:nvPr/>
        </p:nvSpPr>
        <p:spPr>
          <a:xfrm>
            <a:off x="694441" y="1055510"/>
            <a:ext cx="10803117" cy="6106865"/>
          </a:xfrm>
          <a:prstGeom prst="rect">
            <a:avLst/>
          </a:prstGeom>
          <a:noFill/>
        </p:spPr>
        <p:txBody>
          <a:bodyPr wrap="square">
            <a:spAutoFit/>
          </a:bodyPr>
          <a:lstStyle/>
          <a:p>
            <a:pPr algn="just">
              <a:lnSpc>
                <a:spcPct val="107000"/>
              </a:lnSpc>
              <a:spcAft>
                <a:spcPts val="750"/>
              </a:spcAft>
            </a:pPr>
            <a:r>
              <a:rPr lang="ro-RO"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Cum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îmi</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iau</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ziua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liberă</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după</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ro-RO"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Operatorii</a:t>
            </a:r>
            <a:r>
              <a:rPr lang="en-US" b="1" dirty="0">
                <a:solidFill>
                  <a:srgbClr val="222222"/>
                </a:solidFill>
                <a:latin typeface="Calibri" panose="020F0502020204030204" pitchFamily="34" charset="0"/>
                <a:cs typeface="Times New Roman" panose="02020603050405020304" pitchFamily="18" charset="0"/>
              </a:rPr>
              <a:t> de calculator au </a:t>
            </a:r>
            <a:r>
              <a:rPr lang="en-US" b="1" dirty="0" err="1">
                <a:solidFill>
                  <a:srgbClr val="222222"/>
                </a:solidFill>
                <a:latin typeface="Calibri" panose="020F0502020204030204" pitchFamily="34" charset="0"/>
                <a:cs typeface="Times New Roman" panose="02020603050405020304" pitchFamily="18" charset="0"/>
              </a:rPr>
              <a:t>dreptul</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să</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primească</a:t>
            </a:r>
            <a:r>
              <a:rPr lang="en-US" b="1" dirty="0">
                <a:solidFill>
                  <a:srgbClr val="222222"/>
                </a:solidFill>
                <a:latin typeface="Calibri" panose="020F0502020204030204" pitchFamily="34" charset="0"/>
                <a:cs typeface="Times New Roman" panose="02020603050405020304" pitchFamily="18" charset="0"/>
              </a:rPr>
              <a:t>, la </a:t>
            </a:r>
            <a:r>
              <a:rPr lang="en-US" b="1" dirty="0" err="1">
                <a:solidFill>
                  <a:srgbClr val="222222"/>
                </a:solidFill>
                <a:latin typeface="Calibri" panose="020F0502020204030204" pitchFamily="34" charset="0"/>
                <a:cs typeface="Times New Roman" panose="02020603050405020304" pitchFamily="18" charset="0"/>
              </a:rPr>
              <a:t>cerere</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sau</a:t>
            </a:r>
            <a:r>
              <a:rPr lang="en-US" b="1" dirty="0">
                <a:solidFill>
                  <a:srgbClr val="222222"/>
                </a:solidFill>
                <a:latin typeface="Calibri" panose="020F0502020204030204" pitchFamily="34" charset="0"/>
                <a:cs typeface="Times New Roman" panose="02020603050405020304" pitchFamily="18" charset="0"/>
              </a:rPr>
              <a:t> din </a:t>
            </a:r>
            <a:r>
              <a:rPr lang="en-US" b="1" dirty="0" err="1">
                <a:solidFill>
                  <a:srgbClr val="222222"/>
                </a:solidFill>
                <a:latin typeface="Calibri" panose="020F0502020204030204" pitchFamily="34" charset="0"/>
                <a:cs typeface="Times New Roman" panose="02020603050405020304" pitchFamily="18" charset="0"/>
              </a:rPr>
              <a:t>oficiu</a:t>
            </a:r>
            <a:r>
              <a:rPr lang="en-US" b="1" dirty="0">
                <a:solidFill>
                  <a:srgbClr val="222222"/>
                </a:solidFill>
                <a:latin typeface="Calibri" panose="020F0502020204030204" pitchFamily="34" charset="0"/>
                <a:cs typeface="Times New Roman" panose="02020603050405020304" pitchFamily="18" charset="0"/>
              </a:rPr>
              <a:t>, o zi </a:t>
            </a:r>
            <a:r>
              <a:rPr lang="en-US" b="1" dirty="0" err="1">
                <a:solidFill>
                  <a:srgbClr val="222222"/>
                </a:solidFill>
                <a:latin typeface="Calibri" panose="020F0502020204030204" pitchFamily="34" charset="0"/>
                <a:cs typeface="Times New Roman" panose="02020603050405020304" pitchFamily="18" charset="0"/>
              </a:rPr>
              <a:t>liberă</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plătită</a:t>
            </a:r>
            <a:r>
              <a:rPr lang="en-US" b="1" dirty="0">
                <a:solidFill>
                  <a:srgbClr val="222222"/>
                </a:solidFill>
                <a:latin typeface="Calibri" panose="020F0502020204030204" pitchFamily="34" charset="0"/>
                <a:cs typeface="Times New Roman" panose="02020603050405020304" pitchFamily="18" charset="0"/>
              </a:rPr>
              <a:t> de la </a:t>
            </a:r>
            <a:r>
              <a:rPr lang="en-US" b="1" dirty="0" err="1">
                <a:solidFill>
                  <a:srgbClr val="222222"/>
                </a:solidFill>
                <a:latin typeface="Calibri" panose="020F0502020204030204" pitchFamily="34" charset="0"/>
                <a:cs typeface="Times New Roman" panose="02020603050405020304" pitchFamily="18" charset="0"/>
              </a:rPr>
              <a:t>locul</a:t>
            </a:r>
            <a:r>
              <a:rPr lang="en-US" b="1" dirty="0">
                <a:solidFill>
                  <a:srgbClr val="222222"/>
                </a:solidFill>
                <a:latin typeface="Calibri" panose="020F0502020204030204" pitchFamily="34" charset="0"/>
                <a:cs typeface="Times New Roman" panose="02020603050405020304" pitchFamily="18" charset="0"/>
              </a:rPr>
              <a:t> de </a:t>
            </a:r>
            <a:r>
              <a:rPr lang="en-US" b="1" dirty="0" err="1">
                <a:solidFill>
                  <a:srgbClr val="222222"/>
                </a:solidFill>
                <a:latin typeface="Calibri" panose="020F0502020204030204" pitchFamily="34" charset="0"/>
                <a:cs typeface="Times New Roman" panose="02020603050405020304" pitchFamily="18" charset="0"/>
              </a:rPr>
              <a:t>muncă</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în</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ziua</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următoare</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zilei</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votării</a:t>
            </a:r>
            <a:r>
              <a:rPr lang="ro-RO" b="1" dirty="0">
                <a:solidFill>
                  <a:srgbClr val="222222"/>
                </a:solidFill>
                <a:latin typeface="Calibri" panose="020F0502020204030204" pitchFamily="34" charset="0"/>
                <a:cs typeface="Times New Roman" panose="02020603050405020304" pitchFamily="18" charset="0"/>
              </a:rPr>
              <a:t> </a:t>
            </a:r>
            <a:r>
              <a:rPr lang="ro-RO" b="1" i="1" dirty="0">
                <a:solidFill>
                  <a:srgbClr val="222222"/>
                </a:solidFill>
                <a:highlight>
                  <a:srgbClr val="E9EAEE"/>
                </a:highlight>
                <a:latin typeface="Calibri" panose="020F0502020204030204" pitchFamily="34" charset="0"/>
                <a:cs typeface="Times New Roman" panose="02020603050405020304" pitchFamily="18" charset="0"/>
              </a:rPr>
              <a:t>(25 noiembrie 2024, 2 decembrie 2024 și respectiv 9 decembrie 2024)</a:t>
            </a:r>
            <a:r>
              <a:rPr lang="en-US" b="1" i="1" dirty="0">
                <a:solidFill>
                  <a:srgbClr val="222222"/>
                </a:solidFill>
                <a:highlight>
                  <a:srgbClr val="E9EAEE"/>
                </a:highlight>
                <a:latin typeface="Calibri" panose="020F0502020204030204" pitchFamily="34" charset="0"/>
                <a:cs typeface="Times New Roman" panose="02020603050405020304" pitchFamily="18" charset="0"/>
              </a:rPr>
              <a:t>, </a:t>
            </a:r>
            <a:r>
              <a:rPr lang="en-US" b="1" dirty="0">
                <a:solidFill>
                  <a:srgbClr val="222222"/>
                </a:solidFill>
                <a:latin typeface="Calibri" panose="020F0502020204030204" pitchFamily="34" charset="0"/>
                <a:cs typeface="Times New Roman" panose="02020603050405020304" pitchFamily="18" charset="0"/>
              </a:rPr>
              <a:t>pe </a:t>
            </a:r>
            <a:r>
              <a:rPr lang="en-US" b="1" dirty="0" err="1">
                <a:solidFill>
                  <a:srgbClr val="222222"/>
                </a:solidFill>
                <a:latin typeface="Calibri" panose="020F0502020204030204" pitchFamily="34" charset="0"/>
                <a:cs typeface="Times New Roman" panose="02020603050405020304" pitchFamily="18" charset="0"/>
              </a:rPr>
              <a:t>baza</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adeverinţei</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eliberate</a:t>
            </a:r>
            <a:r>
              <a:rPr lang="en-US" b="1" dirty="0">
                <a:solidFill>
                  <a:srgbClr val="222222"/>
                </a:solidFill>
                <a:latin typeface="Calibri" panose="020F0502020204030204" pitchFamily="34" charset="0"/>
                <a:cs typeface="Times New Roman" panose="02020603050405020304" pitchFamily="18" charset="0"/>
              </a:rPr>
              <a:t> de </a:t>
            </a:r>
            <a:r>
              <a:rPr lang="en-US" b="1" dirty="0" err="1">
                <a:solidFill>
                  <a:srgbClr val="222222"/>
                </a:solidFill>
                <a:latin typeface="Calibri" panose="020F0502020204030204" pitchFamily="34" charset="0"/>
                <a:cs typeface="Times New Roman" panose="02020603050405020304" pitchFamily="18" charset="0"/>
              </a:rPr>
              <a:t>către</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birourile</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electorale</a:t>
            </a:r>
            <a:r>
              <a:rPr lang="en-US" b="1" dirty="0">
                <a:solidFill>
                  <a:srgbClr val="222222"/>
                </a:solidFill>
                <a:latin typeface="Calibri" panose="020F0502020204030204" pitchFamily="34" charset="0"/>
                <a:cs typeface="Times New Roman" panose="02020603050405020304" pitchFamily="18" charset="0"/>
              </a:rPr>
              <a:t> ale </a:t>
            </a:r>
            <a:r>
              <a:rPr lang="en-US" b="1" dirty="0" err="1">
                <a:solidFill>
                  <a:srgbClr val="222222"/>
                </a:solidFill>
                <a:latin typeface="Calibri" panose="020F0502020204030204" pitchFamily="34" charset="0"/>
                <a:cs typeface="Times New Roman" panose="02020603050405020304" pitchFamily="18" charset="0"/>
              </a:rPr>
              <a:t>sectoarelor</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municipiului</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Bucureşti</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sau</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Autoritatea</a:t>
            </a:r>
            <a:r>
              <a:rPr lang="en-US" b="1" dirty="0">
                <a:solidFill>
                  <a:srgbClr val="222222"/>
                </a:solidFill>
                <a:latin typeface="Calibri" panose="020F0502020204030204" pitchFamily="34" charset="0"/>
                <a:cs typeface="Times New Roman" panose="02020603050405020304" pitchFamily="18" charset="0"/>
              </a:rPr>
              <a:t> Electorală Permanentă, </a:t>
            </a:r>
            <a:r>
              <a:rPr lang="en-US" b="1" dirty="0" err="1">
                <a:solidFill>
                  <a:srgbClr val="222222"/>
                </a:solidFill>
                <a:latin typeface="Calibri" panose="020F0502020204030204" pitchFamily="34" charset="0"/>
                <a:cs typeface="Times New Roman" panose="02020603050405020304" pitchFamily="18" charset="0"/>
              </a:rPr>
              <a:t>după</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caz</a:t>
            </a:r>
            <a:r>
              <a:rPr lang="en-US" b="1" dirty="0">
                <a:solidFill>
                  <a:srgbClr val="222222"/>
                </a:solidFill>
                <a:latin typeface="Calibri" panose="020F0502020204030204" pitchFamily="34" charset="0"/>
                <a:cs typeface="Times New Roman" panose="02020603050405020304" pitchFamily="18" charset="0"/>
              </a:rPr>
              <a:t>.</a:t>
            </a:r>
            <a:endParaRPr lang="ro-RO" b="1" dirty="0">
              <a:solidFill>
                <a:srgbClr val="222222"/>
              </a:solidFill>
              <a:latin typeface="Calibri" panose="020F0502020204030204" pitchFamily="34" charset="0"/>
              <a:cs typeface="Times New Roman" panose="02020603050405020304" pitchFamily="18" charset="0"/>
            </a:endParaRPr>
          </a:p>
          <a:p>
            <a:pPr algn="just">
              <a:lnSpc>
                <a:spcPct val="107000"/>
              </a:lnSpc>
              <a:spcAft>
                <a:spcPts val="750"/>
              </a:spcAft>
            </a:pPr>
            <a:r>
              <a:rPr lang="ro-RO"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Pentru</a:t>
            </a:r>
            <a:r>
              <a:rPr lang="en-US" b="1" dirty="0">
                <a:solidFill>
                  <a:srgbClr val="222222"/>
                </a:solidFill>
                <a:latin typeface="Calibri" panose="020F0502020204030204" pitchFamily="34" charset="0"/>
                <a:cs typeface="Times New Roman" panose="02020603050405020304" pitchFamily="18" charset="0"/>
              </a:rPr>
              <a:t> a </a:t>
            </a:r>
            <a:r>
              <a:rPr lang="en-US" b="1" dirty="0" err="1">
                <a:solidFill>
                  <a:srgbClr val="222222"/>
                </a:solidFill>
                <a:latin typeface="Calibri" panose="020F0502020204030204" pitchFamily="34" charset="0"/>
                <a:cs typeface="Times New Roman" panose="02020603050405020304" pitchFamily="18" charset="0"/>
              </a:rPr>
              <a:t>putea</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primi</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respectiva</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adeverinţă</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şi</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pentru</a:t>
            </a:r>
            <a:r>
              <a:rPr lang="en-US" b="1" dirty="0">
                <a:solidFill>
                  <a:srgbClr val="222222"/>
                </a:solidFill>
                <a:latin typeface="Calibri" panose="020F0502020204030204" pitchFamily="34" charset="0"/>
                <a:cs typeface="Times New Roman" panose="02020603050405020304" pitchFamily="18" charset="0"/>
              </a:rPr>
              <a:t> a </a:t>
            </a:r>
            <a:r>
              <a:rPr lang="en-US" b="1" dirty="0" err="1">
                <a:solidFill>
                  <a:srgbClr val="222222"/>
                </a:solidFill>
                <a:latin typeface="Calibri" panose="020F0502020204030204" pitchFamily="34" charset="0"/>
                <a:cs typeface="Times New Roman" panose="02020603050405020304" pitchFamily="18" charset="0"/>
              </a:rPr>
              <a:t>putea</a:t>
            </a:r>
            <a:r>
              <a:rPr lang="en-US" b="1" dirty="0">
                <a:solidFill>
                  <a:srgbClr val="222222"/>
                </a:solidFill>
                <a:latin typeface="Calibri" panose="020F0502020204030204" pitchFamily="34" charset="0"/>
                <a:cs typeface="Times New Roman" panose="02020603050405020304" pitchFamily="18" charset="0"/>
              </a:rPr>
              <a:t> beneficia de </a:t>
            </a:r>
            <a:r>
              <a:rPr lang="en-US" b="1" dirty="0" err="1">
                <a:solidFill>
                  <a:srgbClr val="222222"/>
                </a:solidFill>
                <a:latin typeface="Calibri" panose="020F0502020204030204" pitchFamily="34" charset="0"/>
                <a:cs typeface="Times New Roman" panose="02020603050405020304" pitchFamily="18" charset="0"/>
              </a:rPr>
              <a:t>ziua</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liberă</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plătită</a:t>
            </a:r>
            <a:r>
              <a:rPr lang="en-US" b="1" dirty="0">
                <a:solidFill>
                  <a:srgbClr val="222222"/>
                </a:solidFill>
                <a:latin typeface="Calibri" panose="020F0502020204030204" pitchFamily="34" charset="0"/>
                <a:cs typeface="Times New Roman" panose="02020603050405020304" pitchFamily="18" charset="0"/>
              </a:rPr>
              <a:t> de la </a:t>
            </a:r>
            <a:r>
              <a:rPr lang="en-US" b="1" dirty="0" err="1">
                <a:solidFill>
                  <a:srgbClr val="222222"/>
                </a:solidFill>
                <a:latin typeface="Calibri" panose="020F0502020204030204" pitchFamily="34" charset="0"/>
                <a:cs typeface="Times New Roman" panose="02020603050405020304" pitchFamily="18" charset="0"/>
              </a:rPr>
              <a:t>locul</a:t>
            </a:r>
            <a:r>
              <a:rPr lang="en-US" b="1" dirty="0">
                <a:solidFill>
                  <a:srgbClr val="222222"/>
                </a:solidFill>
                <a:latin typeface="Calibri" panose="020F0502020204030204" pitchFamily="34" charset="0"/>
                <a:cs typeface="Times New Roman" panose="02020603050405020304" pitchFamily="18" charset="0"/>
              </a:rPr>
              <a:t> de </a:t>
            </a:r>
            <a:r>
              <a:rPr lang="en-US" b="1" dirty="0" err="1">
                <a:solidFill>
                  <a:srgbClr val="222222"/>
                </a:solidFill>
                <a:latin typeface="Calibri" panose="020F0502020204030204" pitchFamily="34" charset="0"/>
                <a:cs typeface="Times New Roman" panose="02020603050405020304" pitchFamily="18" charset="0"/>
              </a:rPr>
              <a:t>muncă</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în</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ziua</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următoare</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zilei</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votării</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operatorul</a:t>
            </a:r>
            <a:r>
              <a:rPr lang="en-US" b="1" dirty="0">
                <a:solidFill>
                  <a:srgbClr val="222222"/>
                </a:solidFill>
                <a:latin typeface="Calibri" panose="020F0502020204030204" pitchFamily="34" charset="0"/>
                <a:cs typeface="Times New Roman" panose="02020603050405020304" pitchFamily="18" charset="0"/>
              </a:rPr>
              <a:t> de calculator </a:t>
            </a:r>
            <a:r>
              <a:rPr lang="en-US" b="1" dirty="0" err="1">
                <a:solidFill>
                  <a:srgbClr val="222222"/>
                </a:solidFill>
                <a:latin typeface="Calibri" panose="020F0502020204030204" pitchFamily="34" charset="0"/>
                <a:cs typeface="Times New Roman" panose="02020603050405020304" pitchFamily="18" charset="0"/>
              </a:rPr>
              <a:t>trebuie</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să</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participe</a:t>
            </a:r>
            <a:r>
              <a:rPr lang="en-US" b="1" dirty="0">
                <a:solidFill>
                  <a:srgbClr val="222222"/>
                </a:solidFill>
                <a:latin typeface="Calibri" panose="020F0502020204030204" pitchFamily="34" charset="0"/>
                <a:cs typeface="Times New Roman" panose="02020603050405020304" pitchFamily="18" charset="0"/>
              </a:rPr>
              <a:t> la </a:t>
            </a:r>
            <a:r>
              <a:rPr lang="en-US" b="1" dirty="0" err="1">
                <a:solidFill>
                  <a:srgbClr val="222222"/>
                </a:solidFill>
                <a:latin typeface="Calibri" panose="020F0502020204030204" pitchFamily="34" charset="0"/>
                <a:cs typeface="Times New Roman" panose="02020603050405020304" pitchFamily="18" charset="0"/>
              </a:rPr>
              <a:t>activităţile</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biroului</a:t>
            </a:r>
            <a:r>
              <a:rPr lang="en-US" b="1" dirty="0">
                <a:solidFill>
                  <a:srgbClr val="222222"/>
                </a:solidFill>
                <a:latin typeface="Calibri" panose="020F0502020204030204" pitchFamily="34" charset="0"/>
                <a:cs typeface="Times New Roman" panose="02020603050405020304" pitchFamily="18" charset="0"/>
              </a:rPr>
              <a:t> electoral al </a:t>
            </a:r>
            <a:r>
              <a:rPr lang="en-US" b="1" dirty="0" err="1">
                <a:solidFill>
                  <a:srgbClr val="222222"/>
                </a:solidFill>
                <a:latin typeface="Calibri" panose="020F0502020204030204" pitchFamily="34" charset="0"/>
                <a:cs typeface="Times New Roman" panose="02020603050405020304" pitchFamily="18" charset="0"/>
              </a:rPr>
              <a:t>secţiei</a:t>
            </a:r>
            <a:r>
              <a:rPr lang="en-US" b="1" dirty="0">
                <a:solidFill>
                  <a:srgbClr val="222222"/>
                </a:solidFill>
                <a:latin typeface="Calibri" panose="020F0502020204030204" pitchFamily="34" charset="0"/>
                <a:cs typeface="Times New Roman" panose="02020603050405020304" pitchFamily="18" charset="0"/>
              </a:rPr>
              <a:t> de </a:t>
            </a:r>
            <a:r>
              <a:rPr lang="en-US" b="1" dirty="0" err="1">
                <a:solidFill>
                  <a:srgbClr val="222222"/>
                </a:solidFill>
                <a:latin typeface="Calibri" panose="020F0502020204030204" pitchFamily="34" charset="0"/>
                <a:cs typeface="Times New Roman" panose="02020603050405020304" pitchFamily="18" charset="0"/>
              </a:rPr>
              <a:t>votare</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în</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ziua</a:t>
            </a:r>
            <a:r>
              <a:rPr lang="en-US" b="1" dirty="0">
                <a:solidFill>
                  <a:srgbClr val="222222"/>
                </a:solidFill>
                <a:latin typeface="Calibri" panose="020F0502020204030204" pitchFamily="34" charset="0"/>
                <a:cs typeface="Times New Roman" panose="02020603050405020304" pitchFamily="18" charset="0"/>
              </a:rPr>
              <a:t> </a:t>
            </a:r>
            <a:r>
              <a:rPr lang="en-US" b="1" dirty="0" err="1">
                <a:solidFill>
                  <a:srgbClr val="222222"/>
                </a:solidFill>
                <a:latin typeface="Calibri" panose="020F0502020204030204" pitchFamily="34" charset="0"/>
                <a:cs typeface="Times New Roman" panose="02020603050405020304" pitchFamily="18" charset="0"/>
              </a:rPr>
              <a:t>alegerilor</a:t>
            </a:r>
            <a:r>
              <a:rPr lang="en-US" b="1" dirty="0">
                <a:solidFill>
                  <a:srgbClr val="222222"/>
                </a:solidFill>
                <a:latin typeface="Calibri" panose="020F0502020204030204" pitchFamily="34" charset="0"/>
                <a:cs typeface="Times New Roman" panose="02020603050405020304" pitchFamily="18" charset="0"/>
              </a:rPr>
              <a:t>. </a:t>
            </a:r>
            <a:endParaRPr lang="ro-RO" b="1" dirty="0">
              <a:solidFill>
                <a:srgbClr val="222222"/>
              </a:solidFill>
              <a:latin typeface="Calibri" panose="020F0502020204030204" pitchFamily="34" charset="0"/>
              <a:cs typeface="Times New Roman" panose="02020603050405020304" pitchFamily="18" charset="0"/>
            </a:endParaRPr>
          </a:p>
          <a:p>
            <a:pPr algn="just">
              <a:lnSpc>
                <a:spcPct val="107000"/>
              </a:lnSpc>
              <a:spcAft>
                <a:spcPts val="750"/>
              </a:spcAft>
            </a:pPr>
            <a:r>
              <a:rPr lang="ro-RO" sz="1800" b="1" kern="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Operatorii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calculator care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participă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activităţile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biroului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al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care,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ziua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caz</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forţă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majoră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sunt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înlocuiţi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pot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primi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o zi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liberă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plătită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locul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muncă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ziua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următoare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zilei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votării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Cererea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poate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comunica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pe email</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hlinkClick r:id="rId3"/>
              </a:rPr>
              <a:t>opsv@roaep.ro</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r>
              <a:rPr lang="ro-RO"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adeverința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poate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comunica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tot pe email.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Adeverinţele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vor</a:t>
            </a:r>
            <a:r>
              <a:rPr lang="en-US" sz="1800" b="1" dirty="0">
                <a:solidFill>
                  <a:srgbClr val="222222"/>
                </a:solidFill>
                <a:effectLst/>
                <a:latin typeface="Calibri" panose="020F0502020204030204" pitchFamily="34" charset="0"/>
                <a:ea typeface="Times New Roman" panose="02020603050405020304" pitchFamily="18" charset="0"/>
              </a:rPr>
              <a:t> fi </a:t>
            </a:r>
            <a:r>
              <a:rPr lang="en-US" sz="1800" b="1" dirty="0" err="1">
                <a:solidFill>
                  <a:srgbClr val="222222"/>
                </a:solidFill>
                <a:effectLst/>
                <a:latin typeface="Calibri" panose="020F0502020204030204" pitchFamily="34" charset="0"/>
                <a:ea typeface="Times New Roman" panose="02020603050405020304" pitchFamily="18" charset="0"/>
              </a:rPr>
              <a:t>întocmite</a:t>
            </a:r>
            <a:r>
              <a:rPr lang="en-US" sz="1800" b="1" dirty="0">
                <a:solidFill>
                  <a:srgbClr val="222222"/>
                </a:solidFill>
                <a:effectLst/>
                <a:latin typeface="Calibri" panose="020F0502020204030204" pitchFamily="34" charset="0"/>
                <a:ea typeface="Times New Roman" panose="02020603050405020304" pitchFamily="18" charset="0"/>
              </a:rPr>
              <a:t> d</a:t>
            </a:r>
            <a:r>
              <a:rPr lang="ro-RO" sz="1800" b="1" dirty="0">
                <a:solidFill>
                  <a:srgbClr val="222222"/>
                </a:solidFill>
                <a:effectLst/>
                <a:latin typeface="Calibri" panose="020F0502020204030204" pitchFamily="34" charset="0"/>
                <a:ea typeface="Times New Roman" panose="02020603050405020304" pitchFamily="18" charset="0"/>
              </a:rPr>
              <a:t>in oficiu de </a:t>
            </a:r>
            <a:r>
              <a:rPr lang="en-US" sz="1800" b="1" dirty="0" err="1">
                <a:solidFill>
                  <a:srgbClr val="222222"/>
                </a:solidFill>
                <a:effectLst/>
                <a:latin typeface="Calibri" panose="020F0502020204030204" pitchFamily="34" charset="0"/>
                <a:ea typeface="Times New Roman" panose="02020603050405020304" pitchFamily="18" charset="0"/>
              </a:rPr>
              <a:t>Autorit</a:t>
            </a:r>
            <a:r>
              <a:rPr lang="ro-RO" sz="1800" b="1" dirty="0" err="1">
                <a:solidFill>
                  <a:srgbClr val="222222"/>
                </a:solidFill>
                <a:effectLst/>
                <a:latin typeface="Calibri" panose="020F0502020204030204" pitchFamily="34" charset="0"/>
                <a:ea typeface="Times New Roman" panose="02020603050405020304" pitchFamily="18" charset="0"/>
              </a:rPr>
              <a:t>atea</a:t>
            </a:r>
            <a:r>
              <a:rPr lang="en-US" sz="1800" b="1" dirty="0">
                <a:solidFill>
                  <a:srgbClr val="222222"/>
                </a:solidFill>
                <a:effectLst/>
                <a:latin typeface="Calibri" panose="020F0502020204030204" pitchFamily="34" charset="0"/>
                <a:ea typeface="Times New Roman" panose="02020603050405020304" pitchFamily="18" charset="0"/>
              </a:rPr>
              <a:t> Electoral</a:t>
            </a:r>
            <a:r>
              <a:rPr lang="ro-RO" sz="1800" b="1" dirty="0">
                <a:solidFill>
                  <a:srgbClr val="222222"/>
                </a:solidFill>
                <a:effectLst/>
                <a:latin typeface="Calibri" panose="020F0502020204030204" pitchFamily="34" charset="0"/>
                <a:ea typeface="Times New Roman" panose="02020603050405020304" pitchFamily="18" charset="0"/>
              </a:rPr>
              <a:t>ă</a:t>
            </a:r>
            <a:r>
              <a:rPr lang="en-US" sz="1800" b="1" dirty="0">
                <a:solidFill>
                  <a:srgbClr val="222222"/>
                </a:solidFill>
                <a:effectLst/>
                <a:latin typeface="Calibri" panose="020F0502020204030204" pitchFamily="34" charset="0"/>
                <a:ea typeface="Times New Roman" panose="02020603050405020304" pitchFamily="18" charset="0"/>
              </a:rPr>
              <a:t> Permanent</a:t>
            </a:r>
            <a:r>
              <a:rPr lang="ro-RO" sz="1800" b="1" dirty="0">
                <a:solidFill>
                  <a:srgbClr val="222222"/>
                </a:solidFill>
                <a:effectLst/>
                <a:latin typeface="Calibri" panose="020F0502020204030204" pitchFamily="34" charset="0"/>
                <a:ea typeface="Times New Roman" panose="02020603050405020304" pitchFamily="18" charset="0"/>
              </a:rPr>
              <a:t>ă</a:t>
            </a:r>
            <a:r>
              <a:rPr lang="en-US" sz="1800" b="1" dirty="0">
                <a:solidFill>
                  <a:srgbClr val="222222"/>
                </a:solidFill>
                <a:effectLst/>
                <a:latin typeface="Calibri" panose="020F0502020204030204" pitchFamily="34" charset="0"/>
                <a:ea typeface="Times New Roman" panose="02020603050405020304" pitchFamily="18" charset="0"/>
              </a:rPr>
              <a:t>, pe </a:t>
            </a:r>
            <a:r>
              <a:rPr lang="en-US" sz="1800" b="1" dirty="0" err="1">
                <a:solidFill>
                  <a:srgbClr val="222222"/>
                </a:solidFill>
                <a:effectLst/>
                <a:latin typeface="Calibri" panose="020F0502020204030204" pitchFamily="34" charset="0"/>
                <a:ea typeface="Times New Roman" panose="02020603050405020304" pitchFamily="18" charset="0"/>
              </a:rPr>
              <a:t>baza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evidenţelor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gestionate</a:t>
            </a:r>
            <a:r>
              <a:rPr lang="en-US" sz="1800" b="1" dirty="0">
                <a:solidFill>
                  <a:srgbClr val="222222"/>
                </a:solidFill>
                <a:effectLst/>
                <a:latin typeface="Calibri" panose="020F0502020204030204" pitchFamily="34" charset="0"/>
                <a:ea typeface="Times New Roman" panose="02020603050405020304" pitchFamily="18" charset="0"/>
              </a:rPr>
              <a:t>.</a:t>
            </a:r>
            <a:r>
              <a:rPr lang="ro-RO" b="1" dirty="0">
                <a:solidFill>
                  <a:srgbClr val="222222"/>
                </a:solidFill>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Adeverinţele</a:t>
            </a:r>
            <a:r>
              <a:rPr lang="en-US" sz="1800" b="1" dirty="0">
                <a:solidFill>
                  <a:srgbClr val="222222"/>
                </a:solidFill>
                <a:effectLst/>
                <a:latin typeface="Calibri" panose="020F0502020204030204" pitchFamily="34" charset="0"/>
                <a:ea typeface="Times New Roman" panose="02020603050405020304" pitchFamily="18" charset="0"/>
              </a:rPr>
              <a:t> se </a:t>
            </a:r>
            <a:r>
              <a:rPr lang="en-US" sz="1800" b="1" dirty="0" err="1">
                <a:solidFill>
                  <a:srgbClr val="222222"/>
                </a:solidFill>
                <a:effectLst/>
                <a:latin typeface="Calibri" panose="020F0502020204030204" pitchFamily="34" charset="0"/>
                <a:ea typeface="Times New Roman" panose="02020603050405020304" pitchFamily="18" charset="0"/>
              </a:rPr>
              <a:t>comunică</a:t>
            </a:r>
            <a:r>
              <a:rPr lang="en-US" sz="1800" b="1" dirty="0">
                <a:solidFill>
                  <a:srgbClr val="222222"/>
                </a:solidFill>
                <a:effectLst/>
                <a:latin typeface="Calibri" panose="020F0502020204030204" pitchFamily="34" charset="0"/>
                <a:ea typeface="Times New Roman" panose="02020603050405020304" pitchFamily="18" charset="0"/>
              </a:rPr>
              <a:t> </a:t>
            </a:r>
            <a:r>
              <a:rPr lang="ro-RO" sz="1800" b="1" dirty="0">
                <a:solidFill>
                  <a:srgbClr val="222222"/>
                </a:solidFill>
                <a:effectLst/>
                <a:latin typeface="Calibri" panose="020F0502020204030204" pitchFamily="34" charset="0"/>
                <a:ea typeface="Times New Roman" panose="02020603050405020304" pitchFamily="18" charset="0"/>
              </a:rPr>
              <a:t>prin </a:t>
            </a:r>
            <a:r>
              <a:rPr lang="en-US" sz="1800" b="1" dirty="0">
                <a:solidFill>
                  <a:srgbClr val="222222"/>
                </a:solidFill>
                <a:effectLst/>
                <a:latin typeface="Calibri" panose="020F0502020204030204" pitchFamily="34" charset="0"/>
                <a:ea typeface="Times New Roman" panose="02020603050405020304" pitchFamily="18" charset="0"/>
              </a:rPr>
              <a:t>e-mail </a:t>
            </a:r>
            <a:r>
              <a:rPr lang="en-US" sz="1800" b="1" dirty="0" err="1">
                <a:solidFill>
                  <a:srgbClr val="222222"/>
                </a:solidFill>
                <a:effectLst/>
                <a:latin typeface="Calibri" panose="020F0502020204030204" pitchFamily="34" charset="0"/>
                <a:ea typeface="Times New Roman" panose="02020603050405020304" pitchFamily="18" charset="0"/>
              </a:rPr>
              <a:t>oficiilor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electorale</a:t>
            </a:r>
            <a:r>
              <a:rPr lang="en-US" sz="1800" b="1" dirty="0">
                <a:solidFill>
                  <a:srgbClr val="222222"/>
                </a:solidFill>
                <a:effectLst/>
                <a:latin typeface="Calibri" panose="020F0502020204030204" pitchFamily="34" charset="0"/>
                <a:ea typeface="Times New Roman" panose="02020603050405020304" pitchFamily="18" charset="0"/>
              </a:rPr>
              <a:t> ale </a:t>
            </a:r>
            <a:r>
              <a:rPr lang="en-US" sz="1800" b="1" dirty="0" err="1">
                <a:solidFill>
                  <a:srgbClr val="222222"/>
                </a:solidFill>
                <a:effectLst/>
                <a:latin typeface="Calibri" panose="020F0502020204030204" pitchFamily="34" charset="0"/>
                <a:ea typeface="Times New Roman" panose="02020603050405020304" pitchFamily="18" charset="0"/>
              </a:rPr>
              <a:t>sectoarelor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municipiului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Bucureşti</a:t>
            </a:r>
            <a:r>
              <a:rPr lang="en-US" sz="1800" b="1" dirty="0">
                <a:solidFill>
                  <a:srgbClr val="222222"/>
                </a:solidFill>
                <a:effectLst/>
                <a:latin typeface="Calibri" panose="020F0502020204030204" pitchFamily="34" charset="0"/>
                <a:ea typeface="Times New Roman" panose="02020603050405020304" pitchFamily="18" charset="0"/>
              </a:rPr>
              <a:t>, </a:t>
            </a:r>
            <a:r>
              <a:rPr lang="ro-RO" sz="1800" b="1" dirty="0">
                <a:solidFill>
                  <a:srgbClr val="222222"/>
                </a:solidFill>
                <a:effectLst/>
                <a:latin typeface="Calibri" panose="020F0502020204030204" pitchFamily="34" charset="0"/>
                <a:ea typeface="Times New Roman" panose="02020603050405020304" pitchFamily="18" charset="0"/>
              </a:rPr>
              <a:t>de către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Autorit</a:t>
            </a:r>
            <a:r>
              <a:rPr lang="ro-RO" sz="1800" b="1" dirty="0" err="1">
                <a:solidFill>
                  <a:srgbClr val="222222"/>
                </a:solidFill>
                <a:effectLst/>
                <a:latin typeface="Calibri" panose="020F0502020204030204" pitchFamily="34" charset="0"/>
                <a:ea typeface="Times New Roman" panose="02020603050405020304" pitchFamily="18" charset="0"/>
              </a:rPr>
              <a:t>atea</a:t>
            </a:r>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a:solidFill>
                  <a:srgbClr val="222222"/>
                </a:solidFill>
                <a:effectLst/>
                <a:latin typeface="Calibri" panose="020F0502020204030204" pitchFamily="34" charset="0"/>
                <a:ea typeface="Times New Roman" panose="02020603050405020304" pitchFamily="18" charset="0"/>
              </a:rPr>
              <a:t>Electoral</a:t>
            </a:r>
            <a:r>
              <a:rPr lang="ro-RO" sz="1800" b="1" dirty="0">
                <a:solidFill>
                  <a:srgbClr val="222222"/>
                </a:solidFill>
                <a:effectLst/>
                <a:latin typeface="Calibri" panose="020F0502020204030204" pitchFamily="34" charset="0"/>
                <a:ea typeface="Times New Roman" panose="02020603050405020304" pitchFamily="18" charset="0"/>
              </a:rPr>
              <a:t>ă</a:t>
            </a:r>
            <a:r>
              <a:rPr lang="en-US" sz="1800" b="1" dirty="0">
                <a:solidFill>
                  <a:srgbClr val="222222"/>
                </a:solidFill>
                <a:effectLst/>
                <a:latin typeface="Calibri" panose="020F0502020204030204" pitchFamily="34" charset="0"/>
                <a:ea typeface="Times New Roman" panose="02020603050405020304" pitchFamily="18" charset="0"/>
              </a:rPr>
              <a:t> Permanent</a:t>
            </a:r>
            <a:r>
              <a:rPr lang="ro-RO" sz="1800" b="1" dirty="0">
                <a:solidFill>
                  <a:srgbClr val="222222"/>
                </a:solidFill>
                <a:effectLst/>
                <a:latin typeface="Calibri" panose="020F0502020204030204" pitchFamily="34" charset="0"/>
                <a:ea typeface="Times New Roman" panose="02020603050405020304" pitchFamily="18" charset="0"/>
              </a:rPr>
              <a:t>ă</a:t>
            </a:r>
            <a:r>
              <a:rPr lang="en-US" sz="1800" b="1" dirty="0">
                <a:solidFill>
                  <a:srgbClr val="222222"/>
                </a:solidFill>
                <a:effectLst/>
                <a:latin typeface="Calibri" panose="020F0502020204030204" pitchFamily="34"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Adeverinţele</a:t>
            </a:r>
            <a:r>
              <a:rPr lang="en-US" sz="1800" b="1" dirty="0">
                <a:solidFill>
                  <a:srgbClr val="222222"/>
                </a:solidFill>
                <a:effectLst/>
                <a:latin typeface="Calibri" panose="020F0502020204030204" pitchFamily="34" charset="0"/>
                <a:ea typeface="Times New Roman" panose="02020603050405020304" pitchFamily="18" charset="0"/>
              </a:rPr>
              <a:t> se </a:t>
            </a:r>
            <a:r>
              <a:rPr lang="en-US" sz="1800" b="1" dirty="0" err="1">
                <a:solidFill>
                  <a:srgbClr val="222222"/>
                </a:solidFill>
                <a:effectLst/>
                <a:latin typeface="Calibri" panose="020F0502020204030204" pitchFamily="34" charset="0"/>
                <a:ea typeface="Times New Roman" panose="02020603050405020304" pitchFamily="18" charset="0"/>
              </a:rPr>
              <a:t>tipăresc</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prin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grija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birourilor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şi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oficiilor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electorale</a:t>
            </a:r>
            <a:r>
              <a:rPr lang="en-US" sz="1800" b="1" dirty="0">
                <a:solidFill>
                  <a:srgbClr val="222222"/>
                </a:solidFill>
                <a:effectLst/>
                <a:latin typeface="Calibri" panose="020F0502020204030204" pitchFamily="34" charset="0"/>
                <a:ea typeface="Times New Roman" panose="02020603050405020304" pitchFamily="18" charset="0"/>
              </a:rPr>
              <a:t> ale </a:t>
            </a:r>
            <a:r>
              <a:rPr lang="en-US" sz="1800" b="1" dirty="0" err="1">
                <a:solidFill>
                  <a:srgbClr val="222222"/>
                </a:solidFill>
                <a:effectLst/>
                <a:latin typeface="Calibri" panose="020F0502020204030204" pitchFamily="34" charset="0"/>
                <a:ea typeface="Times New Roman" panose="02020603050405020304" pitchFamily="18" charset="0"/>
              </a:rPr>
              <a:t>sectoarelor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municipiului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Bucureşti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și</a:t>
            </a:r>
            <a:r>
              <a:rPr lang="en-US" sz="1800" b="1" dirty="0">
                <a:solidFill>
                  <a:srgbClr val="222222"/>
                </a:solidFill>
                <a:effectLst/>
                <a:latin typeface="Calibri" panose="020F0502020204030204" pitchFamily="34" charset="0"/>
                <a:ea typeface="Times New Roman" panose="02020603050405020304" pitchFamily="18" charset="0"/>
              </a:rPr>
              <a:t> se </a:t>
            </a:r>
            <a:r>
              <a:rPr lang="en-US" sz="1800" b="1" dirty="0" err="1">
                <a:solidFill>
                  <a:srgbClr val="222222"/>
                </a:solidFill>
                <a:effectLst/>
                <a:latin typeface="Calibri" panose="020F0502020204030204" pitchFamily="34" charset="0"/>
                <a:ea typeface="Times New Roman" panose="02020603050405020304" pitchFamily="18" charset="0"/>
              </a:rPr>
              <a:t>predau</a:t>
            </a:r>
            <a:r>
              <a:rPr lang="en-US" sz="1800" b="1" dirty="0">
                <a:solidFill>
                  <a:srgbClr val="222222"/>
                </a:solidFill>
                <a:effectLst/>
                <a:latin typeface="Calibri" panose="020F0502020204030204" pitchFamily="34" charset="0"/>
                <a:ea typeface="Times New Roman" panose="02020603050405020304" pitchFamily="18" charset="0"/>
              </a:rPr>
              <a:t> cel </a:t>
            </a:r>
            <a:r>
              <a:rPr lang="en-US" sz="1800" b="1" dirty="0" err="1">
                <a:solidFill>
                  <a:srgbClr val="222222"/>
                </a:solidFill>
                <a:effectLst/>
                <a:latin typeface="Calibri" panose="020F0502020204030204" pitchFamily="34" charset="0"/>
                <a:ea typeface="Times New Roman" panose="02020603050405020304" pitchFamily="18" charset="0"/>
              </a:rPr>
              <a:t>mai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târziu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ziua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următoare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zilei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votării</a:t>
            </a:r>
            <a:r>
              <a:rPr lang="en-US" sz="1800" b="1" dirty="0">
                <a:solidFill>
                  <a:srgbClr val="222222"/>
                </a:solidFill>
                <a:effectLst/>
                <a:latin typeface="Calibri" panose="020F0502020204030204" pitchFamily="34"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algn="just"/>
            <a:endParaRPr lang="en-US" sz="1800" dirty="0">
              <a:effectLst/>
              <a:latin typeface="Calibri" panose="020F0502020204030204" pitchFamily="34" charset="0"/>
              <a:ea typeface="Calibri" panose="020F0502020204030204" pitchFamily="34" charset="0"/>
            </a:endParaRPr>
          </a:p>
          <a:p>
            <a:pPr>
              <a:lnSpc>
                <a:spcPct val="107000"/>
              </a:lnSpc>
              <a:spcAft>
                <a:spcPts val="750"/>
              </a:spcAft>
            </a:pPr>
            <a:endParaRPr lang="en-US" b="1" dirty="0">
              <a:solidFill>
                <a:srgbClr val="222222"/>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4204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28CE5702-55A3-B41B-F623-49A258A219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4875" y="-57777"/>
            <a:ext cx="6467475" cy="1132205"/>
          </a:xfrm>
          <a:prstGeom prst="rect">
            <a:avLst/>
          </a:prstGeom>
        </p:spPr>
      </p:pic>
      <p:sp>
        <p:nvSpPr>
          <p:cNvPr id="4" name="CasetăText 3">
            <a:extLst>
              <a:ext uri="{FF2B5EF4-FFF2-40B4-BE49-F238E27FC236}">
                <a16:creationId xmlns:a16="http://schemas.microsoft.com/office/drawing/2014/main" id="{4F11F717-1758-96BA-95DD-16A6BA0D640D}"/>
              </a:ext>
            </a:extLst>
          </p:cNvPr>
          <p:cNvSpPr txBox="1"/>
          <p:nvPr/>
        </p:nvSpPr>
        <p:spPr>
          <a:xfrm>
            <a:off x="429668" y="508325"/>
            <a:ext cx="11470144" cy="6477094"/>
          </a:xfrm>
          <a:prstGeom prst="rect">
            <a:avLst/>
          </a:prstGeom>
          <a:noFill/>
        </p:spPr>
        <p:txBody>
          <a:bodyPr wrap="square">
            <a:spAutoFit/>
          </a:bodyPr>
          <a:lstStyle/>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p>
          <a:p>
            <a:pPr algn="just">
              <a:lnSpc>
                <a:spcPct val="107000"/>
              </a:lnSpc>
              <a:spcAft>
                <a:spcPts val="750"/>
              </a:spcAft>
            </a:pPr>
            <a:r>
              <a:rPr lang="ro-RO"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Cât</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cum </a:t>
            </a:r>
            <a:r>
              <a:rPr lang="ro-RO"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ș</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i</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când</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sunt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plătit</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Cu </a:t>
            </a:r>
            <a:r>
              <a:rPr lang="en-US" sz="1600" b="1" kern="0" dirty="0">
                <a:effectLst/>
                <a:latin typeface="Calibri" panose="020F0502020204030204" pitchFamily="34" charset="0"/>
                <a:ea typeface="Times New Roman" panose="02020603050405020304" pitchFamily="18" charset="0"/>
                <a:cs typeface="Calibri" panose="020F0502020204030204" pitchFamily="34" charset="0"/>
              </a:rPr>
              <a:t>330 de lei pe zi </a:t>
            </a:r>
            <a:r>
              <a:rPr lang="en-US" sz="1600" b="1" dirty="0">
                <a:solidFill>
                  <a:srgbClr val="222222"/>
                </a:solidFill>
                <a:latin typeface="Calibri" panose="020F0502020204030204" pitchFamily="34" charset="0"/>
              </a:rPr>
              <a:t>de </a:t>
            </a:r>
            <a:r>
              <a:rPr lang="en-US" sz="1600" b="1" dirty="0" err="1">
                <a:solidFill>
                  <a:srgbClr val="222222"/>
                </a:solidFill>
                <a:latin typeface="Calibri" panose="020F0502020204030204" pitchFamily="34" charset="0"/>
              </a:rPr>
              <a:t>activitate</a:t>
            </a:r>
            <a:r>
              <a:rPr lang="ro-RO" sz="1600" b="1" dirty="0">
                <a:solidFill>
                  <a:srgbClr val="222222"/>
                </a:solidFill>
                <a:latin typeface="Calibri" panose="020F0502020204030204" pitchFamily="34" charset="0"/>
              </a:rPr>
              <a:t>, precum și cu </a:t>
            </a:r>
            <a:r>
              <a:rPr lang="en-US" sz="1600" b="1" dirty="0">
                <a:solidFill>
                  <a:srgbClr val="222222"/>
                </a:solidFill>
                <a:latin typeface="Calibri" panose="020F0502020204030204" pitchFamily="34" charset="0"/>
              </a:rPr>
              <a:t>35 lei </a:t>
            </a:r>
            <a:r>
              <a:rPr lang="en-US" sz="1600" b="1" dirty="0" err="1">
                <a:solidFill>
                  <a:srgbClr val="222222"/>
                </a:solidFill>
                <a:latin typeface="Calibri" panose="020F0502020204030204" pitchFamily="34" charset="0"/>
              </a:rPr>
              <a:t>indemnizație</a:t>
            </a:r>
            <a:r>
              <a:rPr lang="en-US" sz="1600" b="1" dirty="0">
                <a:solidFill>
                  <a:srgbClr val="222222"/>
                </a:solidFill>
                <a:latin typeface="Calibri" panose="020F0502020204030204" pitchFamily="34" charset="0"/>
              </a:rPr>
              <a:t> de protocol pe zi de </a:t>
            </a:r>
            <a:r>
              <a:rPr lang="en-US" sz="1600" b="1" dirty="0" err="1">
                <a:solidFill>
                  <a:srgbClr val="222222"/>
                </a:solidFill>
                <a:latin typeface="Calibri" panose="020F0502020204030204" pitchFamily="34" charset="0"/>
              </a:rPr>
              <a:t>activitate</a:t>
            </a:r>
            <a:r>
              <a:rPr lang="ro-RO" sz="1600" b="1" dirty="0">
                <a:solidFill>
                  <a:srgbClr val="222222"/>
                </a:solidFill>
                <a:latin typeface="Calibri" panose="020F0502020204030204" pitchFamily="34" charset="0"/>
              </a:rPr>
              <a:t>. </a:t>
            </a:r>
            <a:r>
              <a:rPr lang="en-US" sz="1600" b="1" dirty="0" err="1">
                <a:solidFill>
                  <a:srgbClr val="222222"/>
                </a:solidFill>
                <a:latin typeface="Calibri" panose="020F0502020204030204" pitchFamily="34" charset="0"/>
              </a:rPr>
              <a:t>Pentru</a:t>
            </a:r>
            <a:r>
              <a:rPr lang="en-US" sz="1600" b="1" dirty="0">
                <a:solidFill>
                  <a:srgbClr val="222222"/>
                </a:solidFill>
                <a:latin typeface="Calibri" panose="020F0502020204030204" pitchFamily="34" charset="0"/>
              </a:rPr>
              <a:t> </a:t>
            </a:r>
            <a:r>
              <a:rPr lang="en-US" sz="1600" b="1" dirty="0" err="1">
                <a:solidFill>
                  <a:srgbClr val="222222"/>
                </a:solidFill>
                <a:latin typeface="Calibri" panose="020F0502020204030204" pitchFamily="34" charset="0"/>
              </a:rPr>
              <a:t>această</a:t>
            </a:r>
            <a:r>
              <a:rPr lang="en-US" sz="1600" b="1" dirty="0">
                <a:solidFill>
                  <a:srgbClr val="222222"/>
                </a:solidFill>
                <a:latin typeface="Calibri" panose="020F0502020204030204" pitchFamily="34" charset="0"/>
              </a:rPr>
              <a:t> </a:t>
            </a:r>
            <a:r>
              <a:rPr lang="en-US" sz="1600" b="1" dirty="0" err="1">
                <a:solidFill>
                  <a:srgbClr val="222222"/>
                </a:solidFill>
                <a:latin typeface="Calibri" panose="020F0502020204030204" pitchFamily="34" charset="0"/>
              </a:rPr>
              <a:t>indemnizație</a:t>
            </a:r>
            <a:r>
              <a:rPr lang="en-US" sz="1600" b="1" dirty="0">
                <a:solidFill>
                  <a:srgbClr val="222222"/>
                </a:solidFill>
                <a:latin typeface="Calibri" panose="020F0502020204030204" pitchFamily="34" charset="0"/>
              </a:rPr>
              <a:t> se </a:t>
            </a:r>
            <a:r>
              <a:rPr lang="en-US" sz="1600" b="1" dirty="0" err="1">
                <a:solidFill>
                  <a:srgbClr val="222222"/>
                </a:solidFill>
                <a:latin typeface="Calibri" panose="020F0502020204030204" pitchFamily="34" charset="0"/>
              </a:rPr>
              <a:t>datorează</a:t>
            </a:r>
            <a:r>
              <a:rPr lang="en-US" sz="1600" b="1" dirty="0">
                <a:solidFill>
                  <a:srgbClr val="222222"/>
                </a:solidFill>
                <a:latin typeface="Calibri" panose="020F0502020204030204" pitchFamily="34" charset="0"/>
              </a:rPr>
              <a:t> </a:t>
            </a:r>
            <a:r>
              <a:rPr lang="en-US" sz="1600" b="1" dirty="0" err="1">
                <a:solidFill>
                  <a:srgbClr val="222222"/>
                </a:solidFill>
                <a:latin typeface="Calibri" panose="020F0502020204030204" pitchFamily="34" charset="0"/>
              </a:rPr>
              <a:t>și</a:t>
            </a:r>
            <a:r>
              <a:rPr lang="en-US" sz="1600" b="1" dirty="0">
                <a:solidFill>
                  <a:srgbClr val="222222"/>
                </a:solidFill>
                <a:latin typeface="Calibri" panose="020F0502020204030204" pitchFamily="34" charset="0"/>
              </a:rPr>
              <a:t> se </a:t>
            </a:r>
            <a:r>
              <a:rPr lang="en-US" sz="1600" b="1" dirty="0" err="1">
                <a:solidFill>
                  <a:srgbClr val="222222"/>
                </a:solidFill>
                <a:latin typeface="Calibri" panose="020F0502020204030204" pitchFamily="34" charset="0"/>
              </a:rPr>
              <a:t>virează</a:t>
            </a:r>
            <a:r>
              <a:rPr lang="en-US" sz="1600" b="1" dirty="0">
                <a:solidFill>
                  <a:srgbClr val="222222"/>
                </a:solidFill>
                <a:latin typeface="Calibri" panose="020F0502020204030204" pitchFamily="34" charset="0"/>
              </a:rPr>
              <a:t> </a:t>
            </a:r>
            <a:r>
              <a:rPr lang="en-US" sz="1600" b="1" dirty="0" err="1">
                <a:solidFill>
                  <a:srgbClr val="222222"/>
                </a:solidFill>
                <a:latin typeface="Calibri" panose="020F0502020204030204" pitchFamily="34" charset="0"/>
              </a:rPr>
              <a:t>numai</a:t>
            </a:r>
            <a:r>
              <a:rPr lang="en-US" sz="1600" b="1" dirty="0">
                <a:solidFill>
                  <a:srgbClr val="222222"/>
                </a:solidFill>
                <a:latin typeface="Calibri" panose="020F0502020204030204" pitchFamily="34" charset="0"/>
              </a:rPr>
              <a:t> </a:t>
            </a:r>
            <a:r>
              <a:rPr lang="en-US" sz="1600" b="1" dirty="0" err="1">
                <a:solidFill>
                  <a:srgbClr val="222222"/>
                </a:solidFill>
                <a:latin typeface="Calibri" panose="020F0502020204030204" pitchFamily="34" charset="0"/>
              </a:rPr>
              <a:t>impozitul</a:t>
            </a:r>
            <a:r>
              <a:rPr lang="en-US" sz="1600" b="1" dirty="0">
                <a:solidFill>
                  <a:srgbClr val="222222"/>
                </a:solidFill>
                <a:latin typeface="Calibri" panose="020F0502020204030204" pitchFamily="34" charset="0"/>
              </a:rPr>
              <a:t> pe </a:t>
            </a:r>
            <a:r>
              <a:rPr lang="en-US" sz="1600" b="1" dirty="0" err="1">
                <a:solidFill>
                  <a:srgbClr val="222222"/>
                </a:solidFill>
                <a:latin typeface="Calibri" panose="020F0502020204030204" pitchFamily="34" charset="0"/>
              </a:rPr>
              <a:t>venit</a:t>
            </a:r>
            <a:r>
              <a:rPr lang="en-US" sz="1600" b="1" dirty="0">
                <a:solidFill>
                  <a:srgbClr val="222222"/>
                </a:solidFill>
                <a:latin typeface="Calibri" panose="020F0502020204030204" pitchFamily="34" charset="0"/>
              </a:rPr>
              <a:t>, conform </a:t>
            </a:r>
            <a:r>
              <a:rPr lang="en-US" sz="1600" b="1" dirty="0" err="1">
                <a:solidFill>
                  <a:srgbClr val="222222"/>
                </a:solidFill>
                <a:latin typeface="Calibri" panose="020F0502020204030204" pitchFamily="34" charset="0"/>
              </a:rPr>
              <a:t>legii</a:t>
            </a:r>
            <a:r>
              <a:rPr lang="ro-RO" sz="1600" b="1" dirty="0">
                <a:solidFill>
                  <a:srgbClr val="222222"/>
                </a:solidFill>
                <a:latin typeface="Calibri" panose="020F0502020204030204" pitchFamily="34" charset="0"/>
              </a:rPr>
              <a:t>, precum </a:t>
            </a:r>
            <a:r>
              <a:rPr lang="ro-RO" sz="1600" b="1" dirty="0">
                <a:solidFill>
                  <a:srgbClr val="222222"/>
                </a:solidFill>
                <a:latin typeface="Calibri" panose="020F0502020204030204" pitchFamily="34" charset="0"/>
                <a:ea typeface="Times New Roman" panose="02020603050405020304" pitchFamily="18" charset="0"/>
              </a:rPr>
              <a:t>și </a:t>
            </a:r>
            <a:endParaRPr lang="en-US" sz="1200" dirty="0">
              <a:effectLst/>
              <a:latin typeface="Calibri" panose="020F0502020204030204" pitchFamily="34" charset="0"/>
              <a:ea typeface="Calibri" panose="020F0502020204030204" pitchFamily="34" charset="0"/>
            </a:endParaRPr>
          </a:p>
          <a:p>
            <a:pPr algn="just"/>
            <a:r>
              <a:rPr lang="ro-RO" sz="1600" b="1" dirty="0">
                <a:solidFill>
                  <a:srgbClr val="222222"/>
                </a:solidFill>
                <a:effectLst/>
                <a:latin typeface="Calibri" panose="020F0502020204030204" pitchFamily="34" charset="0"/>
                <a:ea typeface="Times New Roman" panose="02020603050405020304" pitchFamily="18" charset="0"/>
              </a:rPr>
              <a:t>	</a:t>
            </a:r>
            <a:r>
              <a:rPr lang="en-US" sz="1600" b="1" dirty="0" err="1">
                <a:effectLst/>
                <a:latin typeface="Calibri" panose="020F0502020204030204" pitchFamily="34" charset="0"/>
                <a:ea typeface="Times New Roman" panose="02020603050405020304" pitchFamily="18" charset="0"/>
              </a:rPr>
              <a:t>Pentru</a:t>
            </a:r>
            <a:r>
              <a:rPr lang="en-US" sz="1600" b="1" dirty="0">
                <a:effectLst/>
                <a:latin typeface="Calibri" panose="020F0502020204030204" pitchFamily="34" charset="0"/>
                <a:ea typeface="Times New Roman" panose="02020603050405020304" pitchFamily="18" charset="0"/>
              </a:rPr>
              <a:t> </a:t>
            </a:r>
            <a:r>
              <a:rPr lang="en-US" sz="1600" b="1" dirty="0" err="1">
                <a:effectLst/>
                <a:latin typeface="Calibri" panose="020F0502020204030204" pitchFamily="34" charset="0"/>
                <a:ea typeface="Times New Roman" panose="02020603050405020304" pitchFamily="18" charset="0"/>
              </a:rPr>
              <a:t>cele</a:t>
            </a:r>
            <a:r>
              <a:rPr lang="en-US" sz="1600" b="1" dirty="0">
                <a:effectLst/>
                <a:latin typeface="Calibri" panose="020F0502020204030204" pitchFamily="34" charset="0"/>
                <a:ea typeface="Times New Roman" panose="02020603050405020304" pitchFamily="18" charset="0"/>
              </a:rPr>
              <a:t> </a:t>
            </a:r>
            <a:r>
              <a:rPr lang="en-US" sz="1600" b="1" dirty="0" err="1">
                <a:effectLst/>
                <a:latin typeface="Calibri" panose="020F0502020204030204" pitchFamily="34" charset="0"/>
                <a:ea typeface="Times New Roman" panose="02020603050405020304" pitchFamily="18" charset="0"/>
              </a:rPr>
              <a:t>trei</a:t>
            </a:r>
            <a:r>
              <a:rPr lang="en-US" sz="1600" b="1" dirty="0">
                <a:effectLst/>
                <a:latin typeface="Calibri" panose="020F0502020204030204" pitchFamily="34" charset="0"/>
                <a:ea typeface="Times New Roman" panose="02020603050405020304" pitchFamily="18" charset="0"/>
              </a:rPr>
              <a:t> </a:t>
            </a:r>
            <a:r>
              <a:rPr lang="en-US" sz="1600" b="1" dirty="0" err="1">
                <a:effectLst/>
                <a:latin typeface="Calibri" panose="020F0502020204030204" pitchFamily="34" charset="0"/>
                <a:ea typeface="Times New Roman" panose="02020603050405020304" pitchFamily="18" charset="0"/>
              </a:rPr>
              <a:t>scrutine</a:t>
            </a:r>
            <a:r>
              <a:rPr lang="en-US" sz="1600" b="1" dirty="0">
                <a:effectLst/>
                <a:latin typeface="Calibri" panose="020F0502020204030204" pitchFamily="34" charset="0"/>
                <a:ea typeface="Times New Roman" panose="02020603050405020304" pitchFamily="18" charset="0"/>
              </a:rPr>
              <a:t> se </a:t>
            </a:r>
            <a:r>
              <a:rPr lang="en-US" sz="1600" b="1" dirty="0" err="1">
                <a:effectLst/>
                <a:latin typeface="Calibri" panose="020F0502020204030204" pitchFamily="34" charset="0"/>
                <a:ea typeface="Times New Roman" panose="02020603050405020304" pitchFamily="18" charset="0"/>
              </a:rPr>
              <a:t>vor</a:t>
            </a:r>
            <a:r>
              <a:rPr lang="en-US" sz="1600" b="1" dirty="0">
                <a:effectLst/>
                <a:latin typeface="Calibri" panose="020F0502020204030204" pitchFamily="34" charset="0"/>
                <a:ea typeface="Times New Roman" panose="02020603050405020304" pitchFamily="18" charset="0"/>
              </a:rPr>
              <a:t> </a:t>
            </a:r>
            <a:r>
              <a:rPr lang="en-US" sz="1600" b="1" dirty="0" err="1">
                <a:effectLst/>
                <a:latin typeface="Calibri" panose="020F0502020204030204" pitchFamily="34" charset="0"/>
                <a:ea typeface="Times New Roman" panose="02020603050405020304" pitchFamily="18" charset="0"/>
              </a:rPr>
              <a:t>considera</a:t>
            </a:r>
            <a:r>
              <a:rPr lang="en-US" sz="1600" b="1" dirty="0">
                <a:effectLst/>
                <a:latin typeface="Calibri" panose="020F0502020204030204" pitchFamily="34" charset="0"/>
                <a:ea typeface="Times New Roman" panose="02020603050405020304" pitchFamily="18" charset="0"/>
              </a:rPr>
              <a:t> cel </a:t>
            </a:r>
            <a:r>
              <a:rPr lang="en-US" sz="1600" b="1" dirty="0" err="1">
                <a:effectLst/>
                <a:latin typeface="Calibri" panose="020F0502020204030204" pitchFamily="34" charset="0"/>
                <a:ea typeface="Times New Roman" panose="02020603050405020304" pitchFamily="18" charset="0"/>
              </a:rPr>
              <a:t>mult</a:t>
            </a:r>
            <a:r>
              <a:rPr lang="en-US" sz="1600" b="1" dirty="0">
                <a:effectLst/>
                <a:latin typeface="Calibri" panose="020F0502020204030204" pitchFamily="34" charset="0"/>
                <a:ea typeface="Times New Roman" panose="02020603050405020304" pitchFamily="18" charset="0"/>
              </a:rPr>
              <a:t> 13 </a:t>
            </a:r>
            <a:r>
              <a:rPr lang="en-US" sz="1600" b="1" dirty="0" err="1">
                <a:effectLst/>
                <a:latin typeface="Calibri" panose="020F0502020204030204" pitchFamily="34" charset="0"/>
                <a:ea typeface="Times New Roman" panose="02020603050405020304" pitchFamily="18" charset="0"/>
              </a:rPr>
              <a:t>zile</a:t>
            </a:r>
            <a:r>
              <a:rPr lang="en-US" sz="1600" b="1" dirty="0">
                <a:effectLst/>
                <a:latin typeface="Calibri" panose="020F0502020204030204" pitchFamily="34" charset="0"/>
                <a:ea typeface="Times New Roman" panose="02020603050405020304" pitchFamily="18" charset="0"/>
              </a:rPr>
              <a:t> de </a:t>
            </a:r>
            <a:r>
              <a:rPr lang="en-US" sz="1600" b="1" dirty="0" err="1">
                <a:effectLst/>
                <a:latin typeface="Calibri" panose="020F0502020204030204" pitchFamily="34" charset="0"/>
                <a:ea typeface="Times New Roman" panose="02020603050405020304" pitchFamily="18" charset="0"/>
              </a:rPr>
              <a:t>plată</a:t>
            </a:r>
            <a:r>
              <a:rPr lang="en-US" sz="1600" b="1" dirty="0">
                <a:effectLst/>
                <a:latin typeface="Calibri" panose="020F0502020204030204" pitchFamily="34" charset="0"/>
                <a:ea typeface="Times New Roman" panose="02020603050405020304" pitchFamily="18" charset="0"/>
              </a:rPr>
              <a:t> x 330 lei = 4290 lei - 429 lei (</a:t>
            </a:r>
            <a:r>
              <a:rPr lang="en-US" sz="1600" b="1" dirty="0" err="1">
                <a:effectLst/>
                <a:latin typeface="Calibri" panose="020F0502020204030204" pitchFamily="34" charset="0"/>
                <a:ea typeface="Times New Roman" panose="02020603050405020304" pitchFamily="18" charset="0"/>
              </a:rPr>
              <a:t>impozit</a:t>
            </a:r>
            <a:r>
              <a:rPr lang="en-US" sz="1600" b="1" dirty="0">
                <a:effectLst/>
                <a:latin typeface="Calibri" panose="020F0502020204030204" pitchFamily="34" charset="0"/>
                <a:ea typeface="Times New Roman" panose="02020603050405020304" pitchFamily="18" charset="0"/>
              </a:rPr>
              <a:t> pe </a:t>
            </a:r>
            <a:r>
              <a:rPr lang="en-US" sz="1600" b="1" dirty="0" err="1">
                <a:effectLst/>
                <a:latin typeface="Calibri" panose="020F0502020204030204" pitchFamily="34" charset="0"/>
                <a:ea typeface="Times New Roman" panose="02020603050405020304" pitchFamily="18" charset="0"/>
              </a:rPr>
              <a:t>venit</a:t>
            </a:r>
            <a:r>
              <a:rPr lang="en-US" sz="1600" b="1" dirty="0">
                <a:effectLst/>
                <a:latin typeface="Calibri" panose="020F0502020204030204" pitchFamily="34" charset="0"/>
                <a:ea typeface="Times New Roman" panose="02020603050405020304" pitchFamily="18" charset="0"/>
              </a:rPr>
              <a:t> 10%) = 3861 lei. La </a:t>
            </a:r>
            <a:r>
              <a:rPr lang="en-US" sz="1600" b="1" dirty="0" err="1">
                <a:effectLst/>
                <a:latin typeface="Calibri" panose="020F0502020204030204" pitchFamily="34" charset="0"/>
                <a:ea typeface="Times New Roman" panose="02020603050405020304" pitchFamily="18" charset="0"/>
              </a:rPr>
              <a:t>aceasta</a:t>
            </a:r>
            <a:r>
              <a:rPr lang="en-US" sz="1600" b="1" dirty="0">
                <a:effectLst/>
                <a:latin typeface="Calibri" panose="020F0502020204030204" pitchFamily="34" charset="0"/>
                <a:ea typeface="Times New Roman" panose="02020603050405020304" pitchFamily="18" charset="0"/>
              </a:rPr>
              <a:t> se </a:t>
            </a:r>
            <a:r>
              <a:rPr lang="en-US" sz="1600" b="1" dirty="0" err="1">
                <a:effectLst/>
                <a:latin typeface="Calibri" panose="020F0502020204030204" pitchFamily="34" charset="0"/>
                <a:ea typeface="Times New Roman" panose="02020603050405020304" pitchFamily="18" charset="0"/>
              </a:rPr>
              <a:t>adaugă</a:t>
            </a:r>
            <a:r>
              <a:rPr lang="en-US" sz="1600" b="1" dirty="0">
                <a:effectLst/>
                <a:latin typeface="Calibri" panose="020F0502020204030204" pitchFamily="34" charset="0"/>
                <a:ea typeface="Times New Roman" panose="02020603050405020304" pitchFamily="18" charset="0"/>
              </a:rPr>
              <a:t> 35 lei </a:t>
            </a:r>
            <a:r>
              <a:rPr lang="en-US" sz="1600" b="1" dirty="0" err="1">
                <a:effectLst/>
                <a:latin typeface="Calibri" panose="020F0502020204030204" pitchFamily="34" charset="0"/>
                <a:ea typeface="Times New Roman" panose="02020603050405020304" pitchFamily="18" charset="0"/>
              </a:rPr>
              <a:t>indemnizație</a:t>
            </a:r>
            <a:r>
              <a:rPr lang="en-US" sz="1600" b="1" dirty="0">
                <a:effectLst/>
                <a:latin typeface="Calibri" panose="020F0502020204030204" pitchFamily="34" charset="0"/>
                <a:ea typeface="Times New Roman" panose="02020603050405020304" pitchFamily="18" charset="0"/>
              </a:rPr>
              <a:t> de protocol pe zi de </a:t>
            </a:r>
            <a:r>
              <a:rPr lang="en-US" sz="1600" b="1" dirty="0" err="1">
                <a:effectLst/>
                <a:latin typeface="Calibri" panose="020F0502020204030204" pitchFamily="34" charset="0"/>
                <a:ea typeface="Times New Roman" panose="02020603050405020304" pitchFamily="18" charset="0"/>
              </a:rPr>
              <a:t>activitate</a:t>
            </a:r>
            <a:r>
              <a:rPr lang="en-US" sz="1600" b="1" dirty="0">
                <a:effectLst/>
                <a:latin typeface="Calibri" panose="020F0502020204030204" pitchFamily="34" charset="0"/>
                <a:ea typeface="Times New Roman" panose="02020603050405020304" pitchFamily="18" charset="0"/>
              </a:rPr>
              <a:t> x 13 </a:t>
            </a:r>
            <a:r>
              <a:rPr lang="en-US" sz="1600" b="1" dirty="0" err="1">
                <a:effectLst/>
                <a:latin typeface="Calibri" panose="020F0502020204030204" pitchFamily="34" charset="0"/>
                <a:ea typeface="Times New Roman" panose="02020603050405020304" pitchFamily="18" charset="0"/>
              </a:rPr>
              <a:t>zile</a:t>
            </a:r>
            <a:r>
              <a:rPr lang="en-US" sz="1600" b="1" dirty="0">
                <a:effectLst/>
                <a:latin typeface="Calibri" panose="020F0502020204030204" pitchFamily="34" charset="0"/>
                <a:ea typeface="Times New Roman" panose="02020603050405020304" pitchFamily="18" charset="0"/>
              </a:rPr>
              <a:t> = 455 lei - 45,5 lei (</a:t>
            </a:r>
            <a:r>
              <a:rPr lang="en-US" sz="1600" b="1" dirty="0" err="1">
                <a:effectLst/>
                <a:latin typeface="Calibri" panose="020F0502020204030204" pitchFamily="34" charset="0"/>
                <a:ea typeface="Times New Roman" panose="02020603050405020304" pitchFamily="18" charset="0"/>
              </a:rPr>
              <a:t>impozit</a:t>
            </a:r>
            <a:r>
              <a:rPr lang="en-US" sz="1600" b="1" dirty="0">
                <a:effectLst/>
                <a:latin typeface="Calibri" panose="020F0502020204030204" pitchFamily="34" charset="0"/>
                <a:ea typeface="Times New Roman" panose="02020603050405020304" pitchFamily="18" charset="0"/>
              </a:rPr>
              <a:t> pe </a:t>
            </a:r>
            <a:r>
              <a:rPr lang="en-US" sz="1600" b="1" dirty="0" err="1">
                <a:effectLst/>
                <a:latin typeface="Calibri" panose="020F0502020204030204" pitchFamily="34" charset="0"/>
                <a:ea typeface="Times New Roman" panose="02020603050405020304" pitchFamily="18" charset="0"/>
              </a:rPr>
              <a:t>venit</a:t>
            </a:r>
            <a:r>
              <a:rPr lang="en-US" sz="1600" b="1" dirty="0">
                <a:effectLst/>
                <a:latin typeface="Calibri" panose="020F0502020204030204" pitchFamily="34" charset="0"/>
                <a:ea typeface="Times New Roman" panose="02020603050405020304" pitchFamily="18" charset="0"/>
              </a:rPr>
              <a:t> 10%) = 409,5 lei. Total 4.270,50 lei</a:t>
            </a:r>
            <a:r>
              <a:rPr lang="en-US" sz="1200" dirty="0">
                <a:effectLst/>
                <a:latin typeface="Calibri" panose="020F0502020204030204" pitchFamily="34" charset="0"/>
                <a:ea typeface="Calibri" panose="020F0502020204030204" pitchFamily="34" charset="0"/>
              </a:rPr>
              <a:t>.</a:t>
            </a:r>
            <a:endParaRPr lang="ro-RO" sz="1200" dirty="0">
              <a:effectLst/>
              <a:latin typeface="Calibri" panose="020F0502020204030204" pitchFamily="34" charset="0"/>
              <a:ea typeface="Calibri" panose="020F0502020204030204" pitchFamily="34" charset="0"/>
            </a:endParaRPr>
          </a:p>
          <a:p>
            <a:pPr algn="just"/>
            <a:r>
              <a:rPr lang="ro-RO" sz="1600" b="1" dirty="0">
                <a:solidFill>
                  <a:srgbClr val="222222"/>
                </a:solidFill>
                <a:effectLst/>
                <a:latin typeface="Calibri" panose="020F0502020204030204" pitchFamily="34" charset="0"/>
                <a:ea typeface="Times New Roman" panose="02020603050405020304" pitchFamily="18" charset="0"/>
              </a:rPr>
              <a:t>	</a:t>
            </a:r>
            <a:r>
              <a:rPr lang="en-US" sz="1600" b="1" dirty="0">
                <a:solidFill>
                  <a:srgbClr val="222222"/>
                </a:solidFill>
                <a:effectLst/>
                <a:latin typeface="Calibri" panose="020F0502020204030204" pitchFamily="34" charset="0"/>
                <a:ea typeface="Times New Roman" panose="02020603050405020304" pitchFamily="18" charset="0"/>
              </a:rPr>
              <a:t>Se </a:t>
            </a:r>
            <a:r>
              <a:rPr lang="en-US" sz="1600" b="1" dirty="0" err="1">
                <a:solidFill>
                  <a:srgbClr val="222222"/>
                </a:solidFill>
                <a:effectLst/>
                <a:latin typeface="Calibri" panose="020F0502020204030204" pitchFamily="34" charset="0"/>
                <a:ea typeface="Times New Roman" panose="02020603050405020304" pitchFamily="18" charset="0"/>
              </a:rPr>
              <a:t>consideră</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a:effectLst/>
                <a:latin typeface="Calibri" panose="020F0502020204030204" pitchFamily="34" charset="0"/>
                <a:ea typeface="Times New Roman" panose="02020603050405020304" pitchFamily="18" charset="0"/>
              </a:rPr>
              <a:t>z</a:t>
            </a:r>
            <a:r>
              <a:rPr lang="ro-RO" sz="1600" b="1" dirty="0">
                <a:effectLst/>
                <a:latin typeface="Calibri" panose="020F0502020204030204" pitchFamily="34" charset="0"/>
                <a:ea typeface="Times New Roman" panose="02020603050405020304" pitchFamily="18" charset="0"/>
              </a:rPr>
              <a:t>i</a:t>
            </a:r>
            <a:r>
              <a:rPr lang="en-US" sz="1600" b="1" dirty="0">
                <a:effectLst/>
                <a:latin typeface="Calibri" panose="020F0502020204030204" pitchFamily="34" charset="0"/>
                <a:ea typeface="Times New Roman" panose="02020603050405020304" pitchFamily="18" charset="0"/>
              </a:rPr>
              <a:t> de </a:t>
            </a:r>
            <a:r>
              <a:rPr lang="en-US" sz="1600" b="1" dirty="0" err="1">
                <a:effectLst/>
                <a:latin typeface="Calibri" panose="020F0502020204030204" pitchFamily="34" charset="0"/>
                <a:ea typeface="Times New Roman" panose="02020603050405020304" pitchFamily="18" charset="0"/>
              </a:rPr>
              <a:t>activitate</a:t>
            </a:r>
            <a:r>
              <a:rPr lang="en-US" sz="1600" b="1" dirty="0">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inclusiv</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ziua</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în</a:t>
            </a:r>
            <a:r>
              <a:rPr lang="en-US" sz="1600" b="1" dirty="0">
                <a:solidFill>
                  <a:srgbClr val="222222"/>
                </a:solidFill>
                <a:effectLst/>
                <a:latin typeface="Calibri" panose="020F0502020204030204" pitchFamily="34" charset="0"/>
                <a:ea typeface="Times New Roman" panose="02020603050405020304" pitchFamily="18" charset="0"/>
              </a:rPr>
              <a:t> care se </a:t>
            </a:r>
            <a:r>
              <a:rPr lang="en-US" sz="1600" b="1" dirty="0" err="1">
                <a:solidFill>
                  <a:srgbClr val="222222"/>
                </a:solidFill>
                <a:effectLst/>
                <a:latin typeface="Calibri" panose="020F0502020204030204" pitchFamily="34" charset="0"/>
                <a:ea typeface="Times New Roman" panose="02020603050405020304" pitchFamily="18" charset="0"/>
              </a:rPr>
              <a:t>participă</a:t>
            </a:r>
            <a:r>
              <a:rPr lang="en-US" sz="1600" b="1" dirty="0">
                <a:solidFill>
                  <a:srgbClr val="222222"/>
                </a:solidFill>
                <a:effectLst/>
                <a:latin typeface="Calibri" panose="020F0502020204030204" pitchFamily="34" charset="0"/>
                <a:ea typeface="Times New Roman" panose="02020603050405020304" pitchFamily="18" charset="0"/>
              </a:rPr>
              <a:t> la </a:t>
            </a:r>
            <a:r>
              <a:rPr lang="en-US" sz="1600" b="1" dirty="0" err="1">
                <a:solidFill>
                  <a:srgbClr val="222222"/>
                </a:solidFill>
                <a:effectLst/>
                <a:latin typeface="Calibri" panose="020F0502020204030204" pitchFamily="34" charset="0"/>
                <a:ea typeface="Times New Roman" panose="02020603050405020304" pitchFamily="18" charset="0"/>
              </a:rPr>
              <a:t>instruire</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și</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zilele</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în</a:t>
            </a:r>
            <a:r>
              <a:rPr lang="en-US" sz="1600" b="1" dirty="0">
                <a:solidFill>
                  <a:srgbClr val="222222"/>
                </a:solidFill>
                <a:effectLst/>
                <a:latin typeface="Calibri" panose="020F0502020204030204" pitchFamily="34" charset="0"/>
                <a:ea typeface="Times New Roman" panose="02020603050405020304" pitchFamily="18" charset="0"/>
              </a:rPr>
              <a:t> care se </a:t>
            </a:r>
            <a:r>
              <a:rPr lang="en-US" sz="1600" b="1" dirty="0" err="1">
                <a:solidFill>
                  <a:srgbClr val="222222"/>
                </a:solidFill>
                <a:effectLst/>
                <a:latin typeface="Calibri" panose="020F0502020204030204" pitchFamily="34" charset="0"/>
                <a:ea typeface="Times New Roman" panose="02020603050405020304" pitchFamily="18" charset="0"/>
              </a:rPr>
              <a:t>realizează</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simulările</a:t>
            </a:r>
            <a:r>
              <a:rPr lang="en-US" sz="1600" b="1" dirty="0">
                <a:solidFill>
                  <a:srgbClr val="222222"/>
                </a:solidFill>
                <a:effectLst/>
                <a:latin typeface="Calibri" panose="020F0502020204030204" pitchFamily="34" charset="0"/>
                <a:ea typeface="Times New Roman" panose="02020603050405020304" pitchFamily="18" charset="0"/>
              </a:rPr>
              <a:t>.</a:t>
            </a:r>
            <a:endParaRPr lang="en-US" sz="1600" dirty="0">
              <a:effectLst/>
              <a:latin typeface="Calibri" panose="020F0502020204030204" pitchFamily="34" charset="0"/>
              <a:ea typeface="Calibri" panose="020F0502020204030204" pitchFamily="34" charset="0"/>
            </a:endParaRPr>
          </a:p>
          <a:p>
            <a:pPr marL="1657350" lvl="3" indent="-285750" algn="just">
              <a:buFont typeface="Wingdings" panose="05000000000000000000" pitchFamily="2" charset="2"/>
              <a:buChar char="q"/>
            </a:pP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Instruire</a:t>
            </a:r>
            <a:r>
              <a:rPr lang="en-US" sz="1600" b="1" dirty="0">
                <a:solidFill>
                  <a:srgbClr val="222222"/>
                </a:solidFill>
                <a:effectLst/>
                <a:latin typeface="Calibri" panose="020F0502020204030204" pitchFamily="34" charset="0"/>
                <a:ea typeface="Times New Roman" panose="02020603050405020304" pitchFamily="18" charset="0"/>
              </a:rPr>
              <a:t>/</a:t>
            </a:r>
            <a:r>
              <a:rPr lang="en-US" sz="1600" b="1" dirty="0" err="1">
                <a:solidFill>
                  <a:srgbClr val="222222"/>
                </a:solidFill>
                <a:effectLst/>
                <a:latin typeface="Calibri" panose="020F0502020204030204" pitchFamily="34" charset="0"/>
                <a:ea typeface="Times New Roman" panose="02020603050405020304" pitchFamily="18" charset="0"/>
              </a:rPr>
              <a:t>predare</a:t>
            </a:r>
            <a:r>
              <a:rPr lang="en-US" sz="1600" b="1" dirty="0">
                <a:solidFill>
                  <a:srgbClr val="222222"/>
                </a:solidFill>
                <a:effectLst/>
                <a:latin typeface="Calibri" panose="020F0502020204030204" pitchFamily="34" charset="0"/>
                <a:ea typeface="Times New Roman" panose="02020603050405020304" pitchFamily="18" charset="0"/>
              </a:rPr>
              <a:t> – </a:t>
            </a:r>
            <a:r>
              <a:rPr lang="en-US" sz="1600" b="1" dirty="0" err="1">
                <a:solidFill>
                  <a:srgbClr val="222222"/>
                </a:solidFill>
                <a:effectLst/>
                <a:latin typeface="Calibri" panose="020F0502020204030204" pitchFamily="34" charset="0"/>
                <a:ea typeface="Times New Roman" panose="02020603050405020304" pitchFamily="18" charset="0"/>
              </a:rPr>
              <a:t>în</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perioada</a:t>
            </a:r>
            <a:r>
              <a:rPr lang="en-US" sz="1600" b="1" dirty="0">
                <a:solidFill>
                  <a:srgbClr val="222222"/>
                </a:solidFill>
                <a:effectLst/>
                <a:latin typeface="Calibri" panose="020F0502020204030204" pitchFamily="34" charset="0"/>
                <a:ea typeface="Times New Roman" panose="02020603050405020304" pitchFamily="18" charset="0"/>
              </a:rPr>
              <a:t> 05 </a:t>
            </a:r>
            <a:r>
              <a:rPr lang="en-US" sz="1600" b="1" dirty="0" err="1">
                <a:solidFill>
                  <a:srgbClr val="222222"/>
                </a:solidFill>
                <a:effectLst/>
                <a:latin typeface="Calibri" panose="020F0502020204030204" pitchFamily="34" charset="0"/>
                <a:ea typeface="Times New Roman" panose="02020603050405020304" pitchFamily="18" charset="0"/>
              </a:rPr>
              <a:t>noiembrie</a:t>
            </a:r>
            <a:r>
              <a:rPr lang="ro-RO" sz="1600" b="1" dirty="0">
                <a:solidFill>
                  <a:srgbClr val="222222"/>
                </a:solidFill>
                <a:effectLst/>
                <a:latin typeface="Calibri" panose="020F0502020204030204" pitchFamily="34" charset="0"/>
                <a:ea typeface="Times New Roman" panose="02020603050405020304" pitchFamily="18" charset="0"/>
              </a:rPr>
              <a:t> </a:t>
            </a:r>
            <a:r>
              <a:rPr lang="en-US" sz="1600" b="1" dirty="0">
                <a:solidFill>
                  <a:srgbClr val="222222"/>
                </a:solidFill>
                <a:effectLst/>
                <a:latin typeface="Calibri" panose="020F0502020204030204" pitchFamily="34" charset="0"/>
                <a:ea typeface="Times New Roman" panose="02020603050405020304" pitchFamily="18" charset="0"/>
              </a:rPr>
              <a:t>-</a:t>
            </a:r>
            <a:r>
              <a:rPr lang="ro-RO" sz="1600" b="1" dirty="0">
                <a:solidFill>
                  <a:srgbClr val="222222"/>
                </a:solidFill>
                <a:effectLst/>
                <a:latin typeface="Calibri" panose="020F0502020204030204" pitchFamily="34" charset="0"/>
                <a:ea typeface="Times New Roman" panose="02020603050405020304" pitchFamily="18" charset="0"/>
              </a:rPr>
              <a:t> </a:t>
            </a:r>
            <a:r>
              <a:rPr lang="en-US" sz="1600" b="1" dirty="0">
                <a:solidFill>
                  <a:srgbClr val="222222"/>
                </a:solidFill>
                <a:effectLst/>
                <a:latin typeface="Calibri" panose="020F0502020204030204" pitchFamily="34" charset="0"/>
                <a:ea typeface="Times New Roman" panose="02020603050405020304" pitchFamily="18" charset="0"/>
              </a:rPr>
              <a:t>14 </a:t>
            </a:r>
            <a:r>
              <a:rPr lang="en-US" sz="1600" b="1" dirty="0" err="1">
                <a:solidFill>
                  <a:srgbClr val="222222"/>
                </a:solidFill>
                <a:effectLst/>
                <a:latin typeface="Calibri" panose="020F0502020204030204" pitchFamily="34" charset="0"/>
                <a:ea typeface="Times New Roman" panose="02020603050405020304" pitchFamily="18" charset="0"/>
              </a:rPr>
              <a:t>noiembrie</a:t>
            </a:r>
            <a:r>
              <a:rPr lang="en-US" sz="1600" b="1" dirty="0">
                <a:solidFill>
                  <a:srgbClr val="222222"/>
                </a:solidFill>
                <a:effectLst/>
                <a:latin typeface="Calibri" panose="020F0502020204030204" pitchFamily="34" charset="0"/>
                <a:ea typeface="Times New Roman" panose="02020603050405020304" pitchFamily="18" charset="0"/>
              </a:rPr>
              <a:t> </a:t>
            </a:r>
            <a:r>
              <a:rPr lang="ro-RO" sz="1600" b="1" dirty="0">
                <a:solidFill>
                  <a:srgbClr val="222222"/>
                </a:solidFill>
                <a:effectLst/>
                <a:latin typeface="Calibri" panose="020F0502020204030204" pitchFamily="34" charset="0"/>
                <a:ea typeface="Times New Roman" panose="02020603050405020304" pitchFamily="18" charset="0"/>
              </a:rPr>
              <a:t>2024 </a:t>
            </a:r>
            <a:r>
              <a:rPr lang="en-US" sz="1600" b="1" dirty="0">
                <a:solidFill>
                  <a:srgbClr val="222222"/>
                </a:solidFill>
                <a:effectLst/>
                <a:latin typeface="Calibri" panose="020F0502020204030204" pitchFamily="34" charset="0"/>
                <a:ea typeface="Times New Roman" panose="02020603050405020304" pitchFamily="18" charset="0"/>
              </a:rPr>
              <a:t>- 1 zi</a:t>
            </a:r>
            <a:r>
              <a:rPr lang="ro-RO" sz="1600" b="1" dirty="0">
                <a:solidFill>
                  <a:srgbClr val="222222"/>
                </a:solidFill>
                <a:effectLst/>
                <a:latin typeface="Calibri" panose="020F0502020204030204" pitchFamily="34" charset="0"/>
                <a:ea typeface="Times New Roman" panose="02020603050405020304" pitchFamily="18" charset="0"/>
              </a:rPr>
              <a:t> </a:t>
            </a:r>
            <a:r>
              <a:rPr lang="ro-RO" sz="1600" b="1" dirty="0">
                <a:solidFill>
                  <a:srgbClr val="222222"/>
                </a:solidFill>
                <a:effectLst/>
                <a:highlight>
                  <a:srgbClr val="E9EAEE"/>
                </a:highlight>
                <a:latin typeface="Calibri" panose="020F0502020204030204" pitchFamily="34" charset="0"/>
                <a:ea typeface="Times New Roman" panose="02020603050405020304" pitchFamily="18" charset="0"/>
              </a:rPr>
              <a:t>– participare obligatorie</a:t>
            </a:r>
            <a:endParaRPr lang="en-US" sz="1600" dirty="0">
              <a:effectLst/>
              <a:highlight>
                <a:srgbClr val="E9EAEE"/>
              </a:highlight>
              <a:latin typeface="Calibri" panose="020F0502020204030204" pitchFamily="34" charset="0"/>
              <a:ea typeface="Calibri" panose="020F0502020204030204" pitchFamily="34" charset="0"/>
            </a:endParaRPr>
          </a:p>
          <a:p>
            <a:pPr marL="1657350" lvl="3" indent="-285750" algn="just">
              <a:buFont typeface="Wingdings" panose="05000000000000000000" pitchFamily="2" charset="2"/>
              <a:buChar char="q"/>
            </a:pP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Simulări</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alegeri</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prezidențiale</a:t>
            </a:r>
            <a:r>
              <a:rPr lang="en-US" sz="1600" b="1" dirty="0">
                <a:solidFill>
                  <a:srgbClr val="222222"/>
                </a:solidFill>
                <a:effectLst/>
                <a:latin typeface="Calibri" panose="020F0502020204030204" pitchFamily="34" charset="0"/>
                <a:ea typeface="Times New Roman" panose="02020603050405020304" pitchFamily="18" charset="0"/>
              </a:rPr>
              <a:t> 15, 16.11 </a:t>
            </a:r>
            <a:r>
              <a:rPr lang="en-US" sz="1600" b="1" dirty="0" err="1">
                <a:solidFill>
                  <a:srgbClr val="222222"/>
                </a:solidFill>
                <a:effectLst/>
                <a:latin typeface="Calibri" panose="020F0502020204030204" pitchFamily="34" charset="0"/>
                <a:ea typeface="Times New Roman" panose="02020603050405020304" pitchFamily="18" charset="0"/>
              </a:rPr>
              <a:t>și</a:t>
            </a:r>
            <a:r>
              <a:rPr lang="en-US" sz="1600" b="1" dirty="0">
                <a:solidFill>
                  <a:srgbClr val="222222"/>
                </a:solidFill>
                <a:effectLst/>
                <a:latin typeface="Calibri" panose="020F0502020204030204" pitchFamily="34" charset="0"/>
                <a:ea typeface="Times New Roman" panose="02020603050405020304" pitchFamily="18" charset="0"/>
              </a:rPr>
              <a:t> 03.12 - 3 </a:t>
            </a:r>
            <a:r>
              <a:rPr lang="en-US" sz="1600" b="1" dirty="0" err="1">
                <a:solidFill>
                  <a:srgbClr val="222222"/>
                </a:solidFill>
                <a:effectLst/>
                <a:highlight>
                  <a:srgbClr val="E9EAEE"/>
                </a:highlight>
                <a:latin typeface="Calibri" panose="020F0502020204030204" pitchFamily="34" charset="0"/>
                <a:ea typeface="Times New Roman" panose="02020603050405020304" pitchFamily="18" charset="0"/>
              </a:rPr>
              <a:t>zile</a:t>
            </a:r>
            <a:r>
              <a:rPr lang="en-US" sz="1600" b="1" dirty="0">
                <a:solidFill>
                  <a:srgbClr val="222222"/>
                </a:solidFill>
                <a:effectLst/>
                <a:highlight>
                  <a:srgbClr val="E9EAEE"/>
                </a:highlight>
                <a:latin typeface="Calibri" panose="020F0502020204030204" pitchFamily="34" charset="0"/>
                <a:ea typeface="Times New Roman" panose="02020603050405020304" pitchFamily="18" charset="0"/>
              </a:rPr>
              <a:t> </a:t>
            </a:r>
            <a:r>
              <a:rPr lang="ro-RO" sz="1600" b="1" dirty="0">
                <a:solidFill>
                  <a:srgbClr val="222222"/>
                </a:solidFill>
                <a:effectLst/>
                <a:highlight>
                  <a:srgbClr val="E9EAEE"/>
                </a:highlight>
                <a:latin typeface="Calibri" panose="020F0502020204030204" pitchFamily="34" charset="0"/>
                <a:ea typeface="Times New Roman" panose="02020603050405020304" pitchFamily="18" charset="0"/>
              </a:rPr>
              <a:t>- cu participare obligatorie</a:t>
            </a:r>
            <a:endParaRPr lang="en-US" sz="1600" dirty="0">
              <a:effectLst/>
              <a:highlight>
                <a:srgbClr val="E9EAEE"/>
              </a:highlight>
              <a:latin typeface="Calibri" panose="020F0502020204030204" pitchFamily="34" charset="0"/>
              <a:ea typeface="Calibri" panose="020F0502020204030204" pitchFamily="34" charset="0"/>
            </a:endParaRPr>
          </a:p>
          <a:p>
            <a:pPr marL="1657350" lvl="3" indent="-285750" algn="just">
              <a:buFont typeface="Wingdings" panose="05000000000000000000" pitchFamily="2" charset="2"/>
              <a:buChar char="q"/>
            </a:pP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Simulări</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alegeri</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parlamentare</a:t>
            </a:r>
            <a:r>
              <a:rPr lang="en-US" sz="1600" b="1" dirty="0">
                <a:solidFill>
                  <a:srgbClr val="222222"/>
                </a:solidFill>
                <a:effectLst/>
                <a:latin typeface="Calibri" panose="020F0502020204030204" pitchFamily="34" charset="0"/>
                <a:ea typeface="Times New Roman" panose="02020603050405020304" pitchFamily="18" charset="0"/>
              </a:rPr>
              <a:t> 17, 18, 26.11 - 3 </a:t>
            </a:r>
            <a:r>
              <a:rPr lang="en-US" sz="1600" b="1" dirty="0" err="1">
                <a:solidFill>
                  <a:srgbClr val="222222"/>
                </a:solidFill>
                <a:effectLst/>
                <a:latin typeface="Calibri" panose="020F0502020204030204" pitchFamily="34" charset="0"/>
                <a:ea typeface="Times New Roman" panose="02020603050405020304" pitchFamily="18" charset="0"/>
              </a:rPr>
              <a:t>zile</a:t>
            </a:r>
            <a:r>
              <a:rPr lang="ro-RO" sz="1600" b="1" dirty="0">
                <a:solidFill>
                  <a:srgbClr val="222222"/>
                </a:solidFill>
                <a:latin typeface="Calibri" panose="020F0502020204030204" pitchFamily="34" charset="0"/>
                <a:ea typeface="Times New Roman" panose="02020603050405020304" pitchFamily="18" charset="0"/>
              </a:rPr>
              <a:t> </a:t>
            </a:r>
            <a:r>
              <a:rPr lang="ro-RO" sz="1600" b="1" dirty="0">
                <a:solidFill>
                  <a:srgbClr val="222222"/>
                </a:solidFill>
                <a:effectLst/>
                <a:highlight>
                  <a:srgbClr val="E9EAEE"/>
                </a:highlight>
                <a:latin typeface="Calibri" panose="020F0502020204030204" pitchFamily="34" charset="0"/>
                <a:ea typeface="Times New Roman" panose="02020603050405020304" pitchFamily="18" charset="0"/>
              </a:rPr>
              <a:t>- cu participare obligatorie</a:t>
            </a:r>
            <a:endParaRPr lang="en-US" sz="1600" dirty="0">
              <a:effectLst/>
              <a:highlight>
                <a:srgbClr val="E9EAEE"/>
              </a:highlight>
              <a:latin typeface="Calibri" panose="020F0502020204030204" pitchFamily="34" charset="0"/>
              <a:ea typeface="Calibri" panose="020F0502020204030204" pitchFamily="34" charset="0"/>
            </a:endParaRPr>
          </a:p>
          <a:p>
            <a:pPr marL="1657350" lvl="3" indent="-285750" algn="just">
              <a:buFont typeface="Wingdings" panose="05000000000000000000" pitchFamily="2" charset="2"/>
              <a:buChar char="q"/>
            </a:pP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Preziua</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votării</a:t>
            </a:r>
            <a:r>
              <a:rPr lang="en-US" sz="1600" b="1" dirty="0">
                <a:solidFill>
                  <a:srgbClr val="222222"/>
                </a:solidFill>
                <a:effectLst/>
                <a:latin typeface="Calibri" panose="020F0502020204030204" pitchFamily="34" charset="0"/>
                <a:ea typeface="Times New Roman" panose="02020603050405020304" pitchFamily="18" charset="0"/>
              </a:rPr>
              <a:t> 23 </a:t>
            </a:r>
            <a:r>
              <a:rPr lang="en-US" sz="1600" b="1" dirty="0" err="1">
                <a:solidFill>
                  <a:srgbClr val="222222"/>
                </a:solidFill>
                <a:effectLst/>
                <a:latin typeface="Calibri" panose="020F0502020204030204" pitchFamily="34" charset="0"/>
                <a:ea typeface="Times New Roman" panose="02020603050405020304" pitchFamily="18" charset="0"/>
              </a:rPr>
              <a:t>noiembrie</a:t>
            </a:r>
            <a:r>
              <a:rPr lang="en-US" sz="1600" b="1" dirty="0">
                <a:solidFill>
                  <a:srgbClr val="222222"/>
                </a:solidFill>
                <a:effectLst/>
                <a:latin typeface="Calibri" panose="020F0502020204030204" pitchFamily="34" charset="0"/>
                <a:ea typeface="Times New Roman" panose="02020603050405020304" pitchFamily="18" charset="0"/>
              </a:rPr>
              <a:t>, 30 </a:t>
            </a:r>
            <a:r>
              <a:rPr lang="en-US" sz="1600" b="1" dirty="0" err="1">
                <a:solidFill>
                  <a:srgbClr val="222222"/>
                </a:solidFill>
                <a:effectLst/>
                <a:latin typeface="Calibri" panose="020F0502020204030204" pitchFamily="34" charset="0"/>
                <a:ea typeface="Times New Roman" panose="02020603050405020304" pitchFamily="18" charset="0"/>
              </a:rPr>
              <a:t>noiembrie</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și</a:t>
            </a:r>
            <a:r>
              <a:rPr lang="en-US" sz="1600" b="1" dirty="0">
                <a:solidFill>
                  <a:srgbClr val="222222"/>
                </a:solidFill>
                <a:effectLst/>
                <a:latin typeface="Calibri" panose="020F0502020204030204" pitchFamily="34" charset="0"/>
                <a:ea typeface="Times New Roman" panose="02020603050405020304" pitchFamily="18" charset="0"/>
              </a:rPr>
              <a:t> 07 </a:t>
            </a:r>
            <a:r>
              <a:rPr lang="en-US" sz="1600" b="1" dirty="0" err="1">
                <a:solidFill>
                  <a:srgbClr val="222222"/>
                </a:solidFill>
                <a:effectLst/>
                <a:latin typeface="Calibri" panose="020F0502020204030204" pitchFamily="34" charset="0"/>
                <a:ea typeface="Times New Roman" panose="02020603050405020304" pitchFamily="18" charset="0"/>
              </a:rPr>
              <a:t>decembrie</a:t>
            </a:r>
            <a:r>
              <a:rPr lang="en-US" sz="1600" b="1" dirty="0">
                <a:solidFill>
                  <a:srgbClr val="222222"/>
                </a:solidFill>
                <a:effectLst/>
                <a:latin typeface="Calibri" panose="020F0502020204030204" pitchFamily="34" charset="0"/>
                <a:ea typeface="Times New Roman" panose="02020603050405020304" pitchFamily="18" charset="0"/>
              </a:rPr>
              <a:t> - 3 </a:t>
            </a:r>
            <a:r>
              <a:rPr lang="en-US" sz="1600" b="1" dirty="0" err="1">
                <a:solidFill>
                  <a:srgbClr val="222222"/>
                </a:solidFill>
                <a:effectLst/>
                <a:latin typeface="Calibri" panose="020F0502020204030204" pitchFamily="34" charset="0"/>
                <a:ea typeface="Times New Roman" panose="02020603050405020304" pitchFamily="18" charset="0"/>
              </a:rPr>
              <a:t>zile</a:t>
            </a:r>
            <a:r>
              <a:rPr lang="en-US" sz="1600" b="1" dirty="0">
                <a:solidFill>
                  <a:srgbClr val="222222"/>
                </a:solidFill>
                <a:effectLst/>
                <a:latin typeface="Calibri" panose="020F0502020204030204" pitchFamily="34" charset="0"/>
                <a:ea typeface="Times New Roman" panose="02020603050405020304" pitchFamily="18" charset="0"/>
              </a:rPr>
              <a:t> </a:t>
            </a:r>
            <a:r>
              <a:rPr lang="ro-RO" sz="1600" b="1" dirty="0">
                <a:solidFill>
                  <a:srgbClr val="222222"/>
                </a:solidFill>
                <a:effectLst/>
                <a:highlight>
                  <a:srgbClr val="E9EAEE"/>
                </a:highlight>
                <a:latin typeface="Calibri" panose="020F0502020204030204" pitchFamily="34" charset="0"/>
                <a:ea typeface="Times New Roman" panose="02020603050405020304" pitchFamily="18" charset="0"/>
              </a:rPr>
              <a:t>- cu participare obligatorie</a:t>
            </a:r>
            <a:endParaRPr lang="en-US" sz="1600" dirty="0">
              <a:effectLst/>
              <a:highlight>
                <a:srgbClr val="E9EAEE"/>
              </a:highlight>
              <a:latin typeface="Calibri" panose="020F0502020204030204" pitchFamily="34" charset="0"/>
              <a:ea typeface="Calibri" panose="020F0502020204030204" pitchFamily="34" charset="0"/>
            </a:endParaRPr>
          </a:p>
          <a:p>
            <a:pPr marL="1657350" lvl="3" indent="-285750" algn="just">
              <a:buFont typeface="Wingdings" panose="05000000000000000000" pitchFamily="2" charset="2"/>
              <a:buChar char="q"/>
            </a:pP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Ziua</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votării</a:t>
            </a:r>
            <a:r>
              <a:rPr lang="en-US" sz="1600" b="1" dirty="0">
                <a:solidFill>
                  <a:srgbClr val="222222"/>
                </a:solidFill>
                <a:effectLst/>
                <a:latin typeface="Calibri" panose="020F0502020204030204" pitchFamily="34" charset="0"/>
                <a:ea typeface="Times New Roman" panose="02020603050405020304" pitchFamily="18" charset="0"/>
              </a:rPr>
              <a:t> 24 </a:t>
            </a:r>
            <a:r>
              <a:rPr lang="en-US" sz="1600" b="1" dirty="0" err="1">
                <a:solidFill>
                  <a:srgbClr val="222222"/>
                </a:solidFill>
                <a:effectLst/>
                <a:latin typeface="Calibri" panose="020F0502020204030204" pitchFamily="34" charset="0"/>
                <a:ea typeface="Times New Roman" panose="02020603050405020304" pitchFamily="18" charset="0"/>
              </a:rPr>
              <a:t>noiembrie</a:t>
            </a:r>
            <a:r>
              <a:rPr lang="en-US" sz="1600" b="1" dirty="0">
                <a:solidFill>
                  <a:srgbClr val="222222"/>
                </a:solidFill>
                <a:effectLst/>
                <a:latin typeface="Calibri" panose="020F0502020204030204" pitchFamily="34" charset="0"/>
                <a:ea typeface="Times New Roman" panose="02020603050405020304" pitchFamily="18" charset="0"/>
              </a:rPr>
              <a:t>, 01 </a:t>
            </a:r>
            <a:r>
              <a:rPr lang="en-US" sz="1600" b="1" dirty="0" err="1">
                <a:solidFill>
                  <a:srgbClr val="222222"/>
                </a:solidFill>
                <a:effectLst/>
                <a:latin typeface="Calibri" panose="020F0502020204030204" pitchFamily="34" charset="0"/>
                <a:ea typeface="Times New Roman" panose="02020603050405020304" pitchFamily="18" charset="0"/>
              </a:rPr>
              <a:t>decembrie</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și</a:t>
            </a:r>
            <a:r>
              <a:rPr lang="en-US" sz="1600" b="1" dirty="0">
                <a:solidFill>
                  <a:srgbClr val="222222"/>
                </a:solidFill>
                <a:effectLst/>
                <a:latin typeface="Calibri" panose="020F0502020204030204" pitchFamily="34" charset="0"/>
                <a:ea typeface="Times New Roman" panose="02020603050405020304" pitchFamily="18" charset="0"/>
              </a:rPr>
              <a:t> 08 </a:t>
            </a:r>
            <a:r>
              <a:rPr lang="en-US" sz="1600" b="1" dirty="0" err="1">
                <a:solidFill>
                  <a:srgbClr val="222222"/>
                </a:solidFill>
                <a:effectLst/>
                <a:latin typeface="Calibri" panose="020F0502020204030204" pitchFamily="34" charset="0"/>
                <a:ea typeface="Times New Roman" panose="02020603050405020304" pitchFamily="18" charset="0"/>
              </a:rPr>
              <a:t>decembrie</a:t>
            </a:r>
            <a:r>
              <a:rPr lang="en-US" sz="1600" b="1" dirty="0">
                <a:solidFill>
                  <a:srgbClr val="222222"/>
                </a:solidFill>
                <a:effectLst/>
                <a:latin typeface="Calibri" panose="020F0502020204030204" pitchFamily="34" charset="0"/>
                <a:ea typeface="Times New Roman" panose="02020603050405020304" pitchFamily="18" charset="0"/>
              </a:rPr>
              <a:t> - 3 </a:t>
            </a:r>
            <a:r>
              <a:rPr lang="en-US" sz="1600" b="1" dirty="0" err="1">
                <a:solidFill>
                  <a:srgbClr val="222222"/>
                </a:solidFill>
                <a:effectLst/>
                <a:latin typeface="Calibri" panose="020F0502020204030204" pitchFamily="34" charset="0"/>
                <a:ea typeface="Times New Roman" panose="02020603050405020304" pitchFamily="18" charset="0"/>
              </a:rPr>
              <a:t>zile</a:t>
            </a:r>
            <a:r>
              <a:rPr lang="en-US" sz="1600" b="1" dirty="0">
                <a:solidFill>
                  <a:srgbClr val="222222"/>
                </a:solidFill>
                <a:effectLst/>
                <a:latin typeface="Calibri" panose="020F0502020204030204" pitchFamily="34" charset="0"/>
                <a:ea typeface="Times New Roman" panose="02020603050405020304" pitchFamily="18" charset="0"/>
              </a:rPr>
              <a:t> </a:t>
            </a:r>
            <a:r>
              <a:rPr lang="ro-RO" sz="1600" b="1" dirty="0">
                <a:solidFill>
                  <a:srgbClr val="222222"/>
                </a:solidFill>
                <a:effectLst/>
                <a:highlight>
                  <a:srgbClr val="E9EAEE"/>
                </a:highlight>
                <a:latin typeface="Calibri" panose="020F0502020204030204" pitchFamily="34" charset="0"/>
                <a:ea typeface="Times New Roman" panose="02020603050405020304" pitchFamily="18" charset="0"/>
              </a:rPr>
              <a:t>- cu participare obligatorie</a:t>
            </a:r>
            <a:endParaRPr lang="en-US" sz="1600" dirty="0">
              <a:effectLst/>
              <a:highlight>
                <a:srgbClr val="E9EAEE"/>
              </a:highlight>
              <a:latin typeface="Calibri" panose="020F0502020204030204" pitchFamily="34" charset="0"/>
              <a:ea typeface="Calibri" panose="020F0502020204030204" pitchFamily="34" charset="0"/>
            </a:endParaRPr>
          </a:p>
          <a:p>
            <a:pPr algn="just"/>
            <a:r>
              <a:rPr lang="ro-RO" sz="1600" b="1" dirty="0">
                <a:solidFill>
                  <a:srgbClr val="222222"/>
                </a:solidFill>
                <a:effectLst/>
                <a:latin typeface="Calibri" panose="020F0502020204030204" pitchFamily="34" charset="0"/>
                <a:ea typeface="Times New Roman" panose="02020603050405020304" pitchFamily="18" charset="0"/>
              </a:rPr>
              <a:t>	</a:t>
            </a:r>
          </a:p>
          <a:p>
            <a:pPr algn="just"/>
            <a:r>
              <a:rPr lang="ro-RO" sz="1600" b="1" dirty="0">
                <a:solidFill>
                  <a:srgbClr val="222222"/>
                </a:solidFill>
                <a:latin typeface="Calibri" panose="020F0502020204030204" pitchFamily="34" charset="0"/>
                <a:ea typeface="Times New Roman" panose="02020603050405020304" pitchFamily="18" charset="0"/>
              </a:rPr>
              <a:t>	</a:t>
            </a:r>
            <a:r>
              <a:rPr lang="en-US" sz="1600" b="1" dirty="0">
                <a:solidFill>
                  <a:srgbClr val="222222"/>
                </a:solidFill>
                <a:effectLst/>
                <a:latin typeface="Calibri" panose="020F0502020204030204" pitchFamily="34" charset="0"/>
                <a:ea typeface="Times New Roman" panose="02020603050405020304" pitchFamily="18" charset="0"/>
              </a:rPr>
              <a:t>Plata se </a:t>
            </a:r>
            <a:r>
              <a:rPr lang="en-US" sz="1600" b="1" dirty="0" err="1">
                <a:solidFill>
                  <a:srgbClr val="222222"/>
                </a:solidFill>
                <a:effectLst/>
                <a:latin typeface="Calibri" panose="020F0502020204030204" pitchFamily="34" charset="0"/>
                <a:ea typeface="Times New Roman" panose="02020603050405020304" pitchFamily="18" charset="0"/>
              </a:rPr>
              <a:t>realizează</a:t>
            </a:r>
            <a:r>
              <a:rPr lang="en-US" sz="1600" b="1" dirty="0">
                <a:solidFill>
                  <a:srgbClr val="222222"/>
                </a:solidFill>
                <a:effectLst/>
                <a:latin typeface="Calibri" panose="020F0502020204030204" pitchFamily="34" charset="0"/>
                <a:ea typeface="Times New Roman" panose="02020603050405020304" pitchFamily="18" charset="0"/>
              </a:rPr>
              <a:t> de </a:t>
            </a:r>
            <a:r>
              <a:rPr lang="en-US" sz="1600" b="1" dirty="0" err="1">
                <a:solidFill>
                  <a:srgbClr val="222222"/>
                </a:solidFill>
                <a:effectLst/>
                <a:latin typeface="Calibri" panose="020F0502020204030204" pitchFamily="34" charset="0"/>
                <a:ea typeface="Times New Roman" panose="02020603050405020304" pitchFamily="18" charset="0"/>
              </a:rPr>
              <a:t>către</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Prefectura</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Municipiului</a:t>
            </a:r>
            <a:r>
              <a:rPr lang="en-US" sz="1600" b="1" dirty="0">
                <a:solidFill>
                  <a:srgbClr val="222222"/>
                </a:solidFill>
                <a:effectLst/>
                <a:latin typeface="Calibri" panose="020F0502020204030204" pitchFamily="34" charset="0"/>
                <a:ea typeface="Times New Roman" panose="02020603050405020304" pitchFamily="18" charset="0"/>
              </a:rPr>
              <a:t> </a:t>
            </a:r>
            <a:r>
              <a:rPr lang="en-US" sz="1600" b="1" dirty="0" err="1">
                <a:solidFill>
                  <a:srgbClr val="222222"/>
                </a:solidFill>
                <a:effectLst/>
                <a:latin typeface="Calibri" panose="020F0502020204030204" pitchFamily="34" charset="0"/>
                <a:ea typeface="Times New Roman" panose="02020603050405020304" pitchFamily="18" charset="0"/>
              </a:rPr>
              <a:t>București</a:t>
            </a:r>
            <a:r>
              <a:rPr lang="en-US" sz="1600" b="1" dirty="0">
                <a:solidFill>
                  <a:srgbClr val="222222"/>
                </a:solidFill>
                <a:effectLst/>
                <a:latin typeface="Calibri" panose="020F0502020204030204" pitchFamily="34" charset="0"/>
                <a:ea typeface="Times New Roman" panose="02020603050405020304" pitchFamily="18" charset="0"/>
              </a:rPr>
              <a:t> </a:t>
            </a:r>
            <a:r>
              <a:rPr lang="ro-RO" sz="1600" b="1" dirty="0">
                <a:solidFill>
                  <a:srgbClr val="222222"/>
                </a:solidFill>
                <a:highlight>
                  <a:srgbClr val="E9EAEE"/>
                </a:highlight>
                <a:latin typeface="Calibri" panose="020F0502020204030204" pitchFamily="34" charset="0"/>
                <a:ea typeface="Times New Roman" panose="02020603050405020304" pitchFamily="18" charset="0"/>
              </a:rPr>
              <a:t>după</a:t>
            </a:r>
            <a:r>
              <a:rPr lang="ro-RO"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finalizarea</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operațiunilor</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pentru</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turul</a:t>
            </a:r>
            <a:r>
              <a:rPr lang="en-US" sz="1600" b="1" dirty="0">
                <a:solidFill>
                  <a:srgbClr val="222222"/>
                </a:solidFill>
                <a:latin typeface="Calibri" panose="020F0502020204030204" pitchFamily="34" charset="0"/>
                <a:ea typeface="Times New Roman" panose="02020603050405020304" pitchFamily="18" charset="0"/>
              </a:rPr>
              <a:t> 2 al </a:t>
            </a:r>
            <a:r>
              <a:rPr lang="en-US" sz="1600" b="1" dirty="0" err="1">
                <a:solidFill>
                  <a:srgbClr val="222222"/>
                </a:solidFill>
                <a:latin typeface="Calibri" panose="020F0502020204030204" pitchFamily="34" charset="0"/>
                <a:ea typeface="Times New Roman" panose="02020603050405020304" pitchFamily="18" charset="0"/>
              </a:rPr>
              <a:t>alegerilor</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prezidențiale</a:t>
            </a:r>
            <a:r>
              <a:rPr lang="ro-RO" sz="1600" b="1" dirty="0">
                <a:solidFill>
                  <a:srgbClr val="222222"/>
                </a:solidFill>
                <a:latin typeface="Calibri" panose="020F0502020204030204" pitchFamily="34" charset="0"/>
                <a:ea typeface="Times New Roman" panose="02020603050405020304" pitchFamily="18" charset="0"/>
              </a:rPr>
              <a:t>, </a:t>
            </a:r>
            <a:r>
              <a:rPr lang="ro-RO" sz="1600" b="1" dirty="0">
                <a:solidFill>
                  <a:srgbClr val="222222"/>
                </a:solidFill>
                <a:effectLst/>
                <a:latin typeface="Calibri" panose="020F0502020204030204" pitchFamily="34" charset="0"/>
                <a:ea typeface="Times New Roman" panose="02020603050405020304" pitchFamily="18" charset="0"/>
              </a:rPr>
              <a:t>astfel</a:t>
            </a:r>
            <a:r>
              <a:rPr lang="ro-RO" sz="1600" b="1" dirty="0">
                <a:solidFill>
                  <a:srgbClr val="222222"/>
                </a:solidFill>
                <a:latin typeface="Calibri" panose="020F0502020204030204" pitchFamily="34" charset="0"/>
                <a:ea typeface="Times New Roman" panose="02020603050405020304" pitchFamily="18" charset="0"/>
              </a:rPr>
              <a:t>:</a:t>
            </a:r>
          </a:p>
          <a:p>
            <a:pPr algn="just"/>
            <a:endParaRPr lang="ro-RO" sz="1600" b="1" dirty="0">
              <a:solidFill>
                <a:srgbClr val="222222"/>
              </a:solidFill>
              <a:latin typeface="Calibri" panose="020F0502020204030204" pitchFamily="34" charset="0"/>
              <a:ea typeface="Times New Roman" panose="02020603050405020304" pitchFamily="18" charset="0"/>
            </a:endParaRPr>
          </a:p>
          <a:p>
            <a:pPr algn="just"/>
            <a:r>
              <a:rPr lang="ro-RO" sz="1600" b="1" dirty="0">
                <a:solidFill>
                  <a:srgbClr val="222222"/>
                </a:solidFill>
                <a:latin typeface="Calibri" panose="020F0502020204030204" pitchFamily="34" charset="0"/>
                <a:ea typeface="Times New Roman" panose="02020603050405020304" pitchFamily="18" charset="0"/>
              </a:rPr>
              <a:t>	- Pentru operatorii de calculator repartizați pe secțiile de votare –</a:t>
            </a:r>
            <a:r>
              <a:rPr lang="en-US" sz="1600" b="1" dirty="0">
                <a:solidFill>
                  <a:srgbClr val="222222"/>
                </a:solidFill>
                <a:latin typeface="Calibri" panose="020F0502020204030204" pitchFamily="34" charset="0"/>
                <a:ea typeface="Times New Roman" panose="02020603050405020304" pitchFamily="18" charset="0"/>
              </a:rPr>
              <a:t> </a:t>
            </a:r>
            <a:r>
              <a:rPr lang="ro-RO" sz="1600" b="1" dirty="0">
                <a:solidFill>
                  <a:srgbClr val="222222"/>
                </a:solidFill>
                <a:latin typeface="Calibri" panose="020F0502020204030204" pitchFamily="34" charset="0"/>
                <a:ea typeface="Times New Roman" panose="02020603050405020304" pitchFamily="18" charset="0"/>
              </a:rPr>
              <a:t>pe baza </a:t>
            </a:r>
            <a:r>
              <a:rPr lang="en-US" sz="1600" b="1" dirty="0" err="1">
                <a:solidFill>
                  <a:srgbClr val="222222"/>
                </a:solidFill>
                <a:latin typeface="Calibri" panose="020F0502020204030204" pitchFamily="34" charset="0"/>
                <a:ea typeface="Times New Roman" panose="02020603050405020304" pitchFamily="18" charset="0"/>
              </a:rPr>
              <a:t>listelor</a:t>
            </a:r>
            <a:r>
              <a:rPr lang="en-US" sz="1600" b="1" dirty="0">
                <a:solidFill>
                  <a:srgbClr val="222222"/>
                </a:solidFill>
                <a:latin typeface="Calibri" panose="020F0502020204030204" pitchFamily="34" charset="0"/>
                <a:ea typeface="Times New Roman" panose="02020603050405020304" pitchFamily="18" charset="0"/>
              </a:rPr>
              <a:t> de </a:t>
            </a:r>
            <a:r>
              <a:rPr lang="en-US" sz="1600" b="1" dirty="0" err="1">
                <a:solidFill>
                  <a:srgbClr val="222222"/>
                </a:solidFill>
                <a:latin typeface="Calibri" panose="020F0502020204030204" pitchFamily="34" charset="0"/>
                <a:ea typeface="Times New Roman" panose="02020603050405020304" pitchFamily="18" charset="0"/>
              </a:rPr>
              <a:t>prezenţă</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avizate</a:t>
            </a:r>
            <a:r>
              <a:rPr lang="en-US" sz="1600" b="1" dirty="0">
                <a:solidFill>
                  <a:srgbClr val="222222"/>
                </a:solidFill>
                <a:latin typeface="Calibri" panose="020F0502020204030204" pitchFamily="34" charset="0"/>
                <a:ea typeface="Times New Roman" panose="02020603050405020304" pitchFamily="18" charset="0"/>
              </a:rPr>
              <a:t> de </a:t>
            </a:r>
            <a:r>
              <a:rPr lang="en-US" sz="1600" b="1" dirty="0" err="1">
                <a:solidFill>
                  <a:srgbClr val="222222"/>
                </a:solidFill>
                <a:latin typeface="Calibri" panose="020F0502020204030204" pitchFamily="34" charset="0"/>
                <a:ea typeface="Times New Roman" panose="02020603050405020304" pitchFamily="18" charset="0"/>
              </a:rPr>
              <a:t>către</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preşedinţii</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birourilor</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electorale</a:t>
            </a:r>
            <a:r>
              <a:rPr lang="en-US" sz="1600" b="1" dirty="0">
                <a:solidFill>
                  <a:srgbClr val="222222"/>
                </a:solidFill>
                <a:latin typeface="Calibri" panose="020F0502020204030204" pitchFamily="34" charset="0"/>
                <a:ea typeface="Times New Roman" panose="02020603050405020304" pitchFamily="18" charset="0"/>
              </a:rPr>
              <a:t> ale </a:t>
            </a:r>
            <a:r>
              <a:rPr lang="en-US" sz="1600" b="1" dirty="0" err="1">
                <a:solidFill>
                  <a:srgbClr val="222222"/>
                </a:solidFill>
                <a:latin typeface="Calibri" panose="020F0502020204030204" pitchFamily="34" charset="0"/>
                <a:ea typeface="Times New Roman" panose="02020603050405020304" pitchFamily="18" charset="0"/>
              </a:rPr>
              <a:t>secţiilor</a:t>
            </a:r>
            <a:r>
              <a:rPr lang="en-US" sz="1600" b="1" dirty="0">
                <a:solidFill>
                  <a:srgbClr val="222222"/>
                </a:solidFill>
                <a:latin typeface="Calibri" panose="020F0502020204030204" pitchFamily="34" charset="0"/>
                <a:ea typeface="Times New Roman" panose="02020603050405020304" pitchFamily="18" charset="0"/>
              </a:rPr>
              <a:t> de </a:t>
            </a:r>
            <a:r>
              <a:rPr lang="en-US" sz="1600" b="1" dirty="0" err="1">
                <a:solidFill>
                  <a:srgbClr val="222222"/>
                </a:solidFill>
                <a:latin typeface="Calibri" panose="020F0502020204030204" pitchFamily="34" charset="0"/>
                <a:ea typeface="Times New Roman" panose="02020603050405020304" pitchFamily="18" charset="0"/>
              </a:rPr>
              <a:t>votare</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şi</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aprobate</a:t>
            </a:r>
            <a:r>
              <a:rPr lang="en-US" sz="1600" b="1" dirty="0">
                <a:solidFill>
                  <a:srgbClr val="222222"/>
                </a:solidFill>
                <a:latin typeface="Calibri" panose="020F0502020204030204" pitchFamily="34" charset="0"/>
                <a:ea typeface="Times New Roman" panose="02020603050405020304" pitchFamily="18" charset="0"/>
              </a:rPr>
              <a:t> de </a:t>
            </a:r>
            <a:r>
              <a:rPr lang="en-US" sz="1600" b="1" dirty="0" err="1">
                <a:solidFill>
                  <a:srgbClr val="222222"/>
                </a:solidFill>
                <a:latin typeface="Calibri" panose="020F0502020204030204" pitchFamily="34" charset="0"/>
                <a:ea typeface="Times New Roman" panose="02020603050405020304" pitchFamily="18" charset="0"/>
              </a:rPr>
              <a:t>către</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prefecţi</a:t>
            </a:r>
            <a:r>
              <a:rPr lang="ro-RO" sz="1600" b="1" dirty="0">
                <a:solidFill>
                  <a:srgbClr val="222222"/>
                </a:solidFill>
                <a:latin typeface="Calibri" panose="020F0502020204030204" pitchFamily="34" charset="0"/>
                <a:ea typeface="Times New Roman" panose="02020603050405020304" pitchFamily="18" charset="0"/>
              </a:rPr>
              <a:t>. STS pune la </a:t>
            </a:r>
            <a:r>
              <a:rPr lang="ro-RO" sz="1600" b="1" dirty="0" err="1">
                <a:solidFill>
                  <a:srgbClr val="222222"/>
                </a:solidFill>
                <a:latin typeface="Calibri" panose="020F0502020204030204" pitchFamily="34" charset="0"/>
                <a:ea typeface="Times New Roman" panose="02020603050405020304" pitchFamily="18" charset="0"/>
              </a:rPr>
              <a:t>dispoziţia</a:t>
            </a:r>
            <a:r>
              <a:rPr lang="ro-RO" sz="1600" b="1" dirty="0">
                <a:solidFill>
                  <a:srgbClr val="222222"/>
                </a:solidFill>
                <a:latin typeface="Calibri" panose="020F0502020204030204" pitchFamily="34" charset="0"/>
                <a:ea typeface="Times New Roman" panose="02020603050405020304" pitchFamily="18" charset="0"/>
              </a:rPr>
              <a:t> </a:t>
            </a:r>
            <a:r>
              <a:rPr lang="ro-RO" sz="1600" b="1" dirty="0" err="1">
                <a:solidFill>
                  <a:srgbClr val="222222"/>
                </a:solidFill>
                <a:latin typeface="Calibri" panose="020F0502020204030204" pitchFamily="34" charset="0"/>
                <a:ea typeface="Times New Roman" panose="02020603050405020304" pitchFamily="18" charset="0"/>
              </a:rPr>
              <a:t>prefecţilor</a:t>
            </a:r>
            <a:r>
              <a:rPr lang="ro-RO" sz="1600" b="1" dirty="0">
                <a:solidFill>
                  <a:srgbClr val="222222"/>
                </a:solidFill>
                <a:latin typeface="Calibri" panose="020F0502020204030204" pitchFamily="34" charset="0"/>
                <a:ea typeface="Times New Roman" panose="02020603050405020304" pitchFamily="18" charset="0"/>
              </a:rPr>
              <a:t>, la solicitarea acestora, </a:t>
            </a:r>
            <a:r>
              <a:rPr lang="ro-RO" sz="1600" b="1" dirty="0" err="1">
                <a:solidFill>
                  <a:srgbClr val="222222"/>
                </a:solidFill>
                <a:latin typeface="Calibri" panose="020F0502020204030204" pitchFamily="34" charset="0"/>
                <a:ea typeface="Times New Roman" panose="02020603050405020304" pitchFamily="18" charset="0"/>
              </a:rPr>
              <a:t>informaţii</a:t>
            </a:r>
            <a:r>
              <a:rPr lang="ro-RO" sz="1600" b="1" dirty="0">
                <a:solidFill>
                  <a:srgbClr val="222222"/>
                </a:solidFill>
                <a:latin typeface="Calibri" panose="020F0502020204030204" pitchFamily="34" charset="0"/>
                <a:ea typeface="Times New Roman" panose="02020603050405020304" pitchFamily="18" charset="0"/>
              </a:rPr>
              <a:t> privind participarea operatorilor de calculator</a:t>
            </a:r>
            <a:r>
              <a:rPr lang="en-US" sz="1600" b="1" dirty="0">
                <a:solidFill>
                  <a:srgbClr val="222222"/>
                </a:solidFill>
                <a:latin typeface="Calibri" panose="020F0502020204030204" pitchFamily="34" charset="0"/>
                <a:ea typeface="Times New Roman" panose="02020603050405020304" pitchFamily="18" charset="0"/>
              </a:rPr>
              <a:t> la </a:t>
            </a:r>
            <a:r>
              <a:rPr lang="en-US" sz="1600" b="1" dirty="0" err="1">
                <a:solidFill>
                  <a:srgbClr val="222222"/>
                </a:solidFill>
                <a:latin typeface="Calibri" panose="020F0502020204030204" pitchFamily="34" charset="0"/>
                <a:ea typeface="Times New Roman" panose="02020603050405020304" pitchFamily="18" charset="0"/>
              </a:rPr>
              <a:t>activităţile</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realizate</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pentru</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pregătirea</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şi</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organizarea</a:t>
            </a:r>
            <a:r>
              <a:rPr lang="en-US" sz="1600" b="1" dirty="0">
                <a:solidFill>
                  <a:srgbClr val="222222"/>
                </a:solidFill>
                <a:latin typeface="Calibri" panose="020F0502020204030204" pitchFamily="34" charset="0"/>
                <a:ea typeface="Times New Roman" panose="02020603050405020304" pitchFamily="18" charset="0"/>
              </a:rPr>
              <a:t> </a:t>
            </a:r>
            <a:r>
              <a:rPr lang="en-US" sz="1600" b="1" dirty="0" err="1">
                <a:solidFill>
                  <a:srgbClr val="222222"/>
                </a:solidFill>
                <a:latin typeface="Calibri" panose="020F0502020204030204" pitchFamily="34" charset="0"/>
                <a:ea typeface="Times New Roman" panose="02020603050405020304" pitchFamily="18" charset="0"/>
              </a:rPr>
              <a:t>procesului</a:t>
            </a:r>
            <a:r>
              <a:rPr lang="en-US" sz="1600" b="1" dirty="0">
                <a:solidFill>
                  <a:srgbClr val="222222"/>
                </a:solidFill>
                <a:latin typeface="Calibri" panose="020F0502020204030204" pitchFamily="34" charset="0"/>
                <a:ea typeface="Times New Roman" panose="02020603050405020304" pitchFamily="18" charset="0"/>
              </a:rPr>
              <a:t> electoral</a:t>
            </a:r>
            <a:r>
              <a:rPr lang="ro-RO" sz="1600" b="1" dirty="0">
                <a:solidFill>
                  <a:srgbClr val="222222"/>
                </a:solidFill>
                <a:latin typeface="Calibri" panose="020F0502020204030204" pitchFamily="34" charset="0"/>
                <a:ea typeface="Times New Roman" panose="02020603050405020304" pitchFamily="18" charset="0"/>
              </a:rPr>
              <a:t>.</a:t>
            </a:r>
          </a:p>
          <a:p>
            <a:pPr algn="just"/>
            <a:endParaRPr lang="ro-RO" sz="1600" b="1" dirty="0">
              <a:solidFill>
                <a:srgbClr val="222222"/>
              </a:solidFill>
              <a:latin typeface="Calibri" panose="020F0502020204030204" pitchFamily="34" charset="0"/>
              <a:ea typeface="Times New Roman" panose="02020603050405020304" pitchFamily="18" charset="0"/>
            </a:endParaRPr>
          </a:p>
          <a:p>
            <a:pPr algn="just"/>
            <a:r>
              <a:rPr lang="ro-RO" sz="1600" b="1" dirty="0">
                <a:solidFill>
                  <a:srgbClr val="222222"/>
                </a:solidFill>
                <a:latin typeface="Calibri" panose="020F0502020204030204" pitchFamily="34" charset="0"/>
                <a:ea typeface="Times New Roman" panose="02020603050405020304" pitchFamily="18" charset="0"/>
              </a:rPr>
              <a:t>	- Pentru operatorii de calculator repartizați pe unitățile administrativ-teritoriale – pe baza pontajelor întocmite de către </a:t>
            </a:r>
            <a:r>
              <a:rPr lang="ro-RO" sz="1600" b="1" dirty="0" err="1">
                <a:solidFill>
                  <a:srgbClr val="222222"/>
                </a:solidFill>
                <a:latin typeface="Calibri" panose="020F0502020204030204" pitchFamily="34" charset="0"/>
                <a:ea typeface="Times New Roman" panose="02020603050405020304" pitchFamily="18" charset="0"/>
              </a:rPr>
              <a:t>prefecţi</a:t>
            </a:r>
            <a:r>
              <a:rPr lang="ro-RO" sz="1600" b="1" dirty="0">
                <a:solidFill>
                  <a:srgbClr val="222222"/>
                </a:solidFill>
                <a:latin typeface="Calibri" panose="020F0502020204030204" pitchFamily="34" charset="0"/>
                <a:ea typeface="Times New Roman" panose="02020603050405020304" pitchFamily="18" charset="0"/>
              </a:rPr>
              <a:t> ca urmare a </a:t>
            </a:r>
            <a:r>
              <a:rPr lang="ro-RO" sz="1600" b="1" dirty="0" err="1">
                <a:solidFill>
                  <a:srgbClr val="222222"/>
                </a:solidFill>
                <a:latin typeface="Calibri" panose="020F0502020204030204" pitchFamily="34" charset="0"/>
                <a:ea typeface="Times New Roman" panose="02020603050405020304" pitchFamily="18" charset="0"/>
              </a:rPr>
              <a:t>informaţiilor</a:t>
            </a:r>
            <a:r>
              <a:rPr lang="ro-RO" sz="1600" b="1" dirty="0">
                <a:solidFill>
                  <a:srgbClr val="222222"/>
                </a:solidFill>
                <a:latin typeface="Calibri" panose="020F0502020204030204" pitchFamily="34" charset="0"/>
                <a:ea typeface="Times New Roman" panose="02020603050405020304" pitchFamily="18" charset="0"/>
              </a:rPr>
              <a:t> puse la </a:t>
            </a:r>
            <a:r>
              <a:rPr lang="ro-RO" sz="1600" b="1" dirty="0" err="1">
                <a:solidFill>
                  <a:srgbClr val="222222"/>
                </a:solidFill>
                <a:latin typeface="Calibri" panose="020F0502020204030204" pitchFamily="34" charset="0"/>
                <a:ea typeface="Times New Roman" panose="02020603050405020304" pitchFamily="18" charset="0"/>
              </a:rPr>
              <a:t>dispoziţie</a:t>
            </a:r>
            <a:r>
              <a:rPr lang="ro-RO" sz="1600" b="1" dirty="0">
                <a:solidFill>
                  <a:srgbClr val="222222"/>
                </a:solidFill>
                <a:latin typeface="Calibri" panose="020F0502020204030204" pitchFamily="34" charset="0"/>
                <a:ea typeface="Times New Roman" panose="02020603050405020304" pitchFamily="18" charset="0"/>
              </a:rPr>
              <a:t> de STS privind participarea operatorilor de calculator </a:t>
            </a:r>
            <a:r>
              <a:rPr lang="ro-RO" sz="1600" b="1" dirty="0" err="1">
                <a:solidFill>
                  <a:srgbClr val="222222"/>
                </a:solidFill>
                <a:latin typeface="Calibri" panose="020F0502020204030204" pitchFamily="34" charset="0"/>
                <a:ea typeface="Times New Roman" panose="02020603050405020304" pitchFamily="18" charset="0"/>
              </a:rPr>
              <a:t>repartizaţi</a:t>
            </a:r>
            <a:r>
              <a:rPr lang="ro-RO" sz="1600" b="1" dirty="0">
                <a:solidFill>
                  <a:srgbClr val="222222"/>
                </a:solidFill>
                <a:latin typeface="Calibri" panose="020F0502020204030204" pitchFamily="34" charset="0"/>
                <a:ea typeface="Times New Roman" panose="02020603050405020304" pitchFamily="18" charset="0"/>
              </a:rPr>
              <a:t> pe </a:t>
            </a:r>
            <a:r>
              <a:rPr lang="ro-RO" sz="1600" b="1" dirty="0" err="1">
                <a:solidFill>
                  <a:srgbClr val="222222"/>
                </a:solidFill>
                <a:latin typeface="Calibri" panose="020F0502020204030204" pitchFamily="34" charset="0"/>
                <a:ea typeface="Times New Roman" panose="02020603050405020304" pitchFamily="18" charset="0"/>
              </a:rPr>
              <a:t>unităţi</a:t>
            </a:r>
            <a:r>
              <a:rPr lang="ro-RO" sz="1600" b="1" dirty="0">
                <a:solidFill>
                  <a:srgbClr val="222222"/>
                </a:solidFill>
                <a:latin typeface="Calibri" panose="020F0502020204030204" pitchFamily="34" charset="0"/>
                <a:ea typeface="Times New Roman" panose="02020603050405020304" pitchFamily="18" charset="0"/>
              </a:rPr>
              <a:t> administrativ-teritoriale la </a:t>
            </a:r>
            <a:r>
              <a:rPr lang="ro-RO" sz="1600" b="1" dirty="0" err="1">
                <a:solidFill>
                  <a:srgbClr val="222222"/>
                </a:solidFill>
                <a:latin typeface="Calibri" panose="020F0502020204030204" pitchFamily="34" charset="0"/>
                <a:ea typeface="Times New Roman" panose="02020603050405020304" pitchFamily="18" charset="0"/>
              </a:rPr>
              <a:t>activităţile</a:t>
            </a:r>
            <a:r>
              <a:rPr lang="ro-RO" sz="1600" b="1" dirty="0">
                <a:solidFill>
                  <a:srgbClr val="222222"/>
                </a:solidFill>
                <a:latin typeface="Calibri" panose="020F0502020204030204" pitchFamily="34" charset="0"/>
                <a:ea typeface="Times New Roman" panose="02020603050405020304" pitchFamily="18" charset="0"/>
              </a:rPr>
              <a:t> realizate pentru pregătirea </a:t>
            </a:r>
            <a:r>
              <a:rPr lang="ro-RO" sz="1600" b="1" dirty="0" err="1">
                <a:solidFill>
                  <a:srgbClr val="222222"/>
                </a:solidFill>
                <a:latin typeface="Calibri" panose="020F0502020204030204" pitchFamily="34" charset="0"/>
                <a:ea typeface="Times New Roman" panose="02020603050405020304" pitchFamily="18" charset="0"/>
              </a:rPr>
              <a:t>şi</a:t>
            </a:r>
            <a:r>
              <a:rPr lang="ro-RO" sz="1600" b="1" dirty="0">
                <a:solidFill>
                  <a:srgbClr val="222222"/>
                </a:solidFill>
                <a:latin typeface="Calibri" panose="020F0502020204030204" pitchFamily="34" charset="0"/>
                <a:ea typeface="Times New Roman" panose="02020603050405020304" pitchFamily="18" charset="0"/>
              </a:rPr>
              <a:t> organizarea procesului electoral</a:t>
            </a:r>
            <a:r>
              <a:rPr lang="ro-RO" b="1" dirty="0">
                <a:solidFill>
                  <a:srgbClr val="222222"/>
                </a:solidFill>
                <a:latin typeface="Calibri" panose="020F0502020204030204" pitchFamily="34" charset="0"/>
                <a:ea typeface="Times New Roman" panose="02020603050405020304" pitchFamily="18" charset="0"/>
              </a:rPr>
              <a:t>.</a:t>
            </a:r>
            <a:endParaRPr lang="ro-RO" sz="1600" b="1" dirty="0">
              <a:solidFill>
                <a:srgbClr val="222222"/>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847699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52BE46AA-D131-6326-2F02-838E0AF9FA1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10" name="CasetăText 9">
            <a:extLst>
              <a:ext uri="{FF2B5EF4-FFF2-40B4-BE49-F238E27FC236}">
                <a16:creationId xmlns:a16="http://schemas.microsoft.com/office/drawing/2014/main" id="{34D4C9AA-E9EC-C828-0A24-F9240D65A3CC}"/>
              </a:ext>
            </a:extLst>
          </p:cNvPr>
          <p:cNvSpPr txBox="1"/>
          <p:nvPr/>
        </p:nvSpPr>
        <p:spPr>
          <a:xfrm>
            <a:off x="2007910" y="2332305"/>
            <a:ext cx="7833674" cy="1702774"/>
          </a:xfrm>
          <a:prstGeom prst="rect">
            <a:avLst/>
          </a:prstGeom>
          <a:noFill/>
        </p:spPr>
        <p:txBody>
          <a:bodyPr wrap="square">
            <a:spAutoFit/>
          </a:bodyPr>
          <a:lstStyle/>
          <a:p>
            <a:pPr algn="ctr">
              <a:lnSpc>
                <a:spcPct val="107000"/>
              </a:lnSpc>
              <a:spcAft>
                <a:spcPts val="800"/>
              </a:spcAft>
            </a:pPr>
            <a:r>
              <a:rPr lang="ro-RO" sz="2000" b="1" kern="0" dirty="0">
                <a:solidFill>
                  <a:srgbClr val="2A76A7"/>
                </a:solidFill>
                <a:latin typeface="Calibri" panose="020F0502020204030204" pitchFamily="34" charset="0"/>
                <a:cs typeface="Calibri" panose="020F0502020204030204" pitchFamily="34" charset="0"/>
              </a:rPr>
              <a:t>VĂ MULȚUMIM!</a:t>
            </a:r>
            <a:endParaRPr lang="en-US" sz="2000" b="1" kern="0" dirty="0">
              <a:solidFill>
                <a:srgbClr val="2A76A7"/>
              </a:solidFill>
              <a:latin typeface="Calibri" panose="020F0502020204030204" pitchFamily="34" charset="0"/>
              <a:cs typeface="Calibri" panose="020F0502020204030204" pitchFamily="34" charset="0"/>
            </a:endParaRPr>
          </a:p>
          <a:p>
            <a:pPr algn="ctr">
              <a:lnSpc>
                <a:spcPct val="107000"/>
              </a:lnSpc>
              <a:spcAft>
                <a:spcPts val="800"/>
              </a:spcAft>
            </a:pPr>
            <a:r>
              <a:rPr lang="ro-RO" sz="2000" b="1" kern="0" dirty="0">
                <a:solidFill>
                  <a:srgbClr val="2A76A7"/>
                </a:solidFill>
                <a:latin typeface="Calibri" panose="020F0502020204030204" pitchFamily="34" charset="0"/>
                <a:cs typeface="Calibri" panose="020F0502020204030204" pitchFamily="34" charset="0"/>
              </a:rPr>
              <a:t>MULT SUCCES!</a:t>
            </a:r>
            <a:endParaRPr lang="en-US" sz="2000" b="1" kern="0" dirty="0">
              <a:solidFill>
                <a:srgbClr val="2A76A7"/>
              </a:solidFill>
              <a:latin typeface="Calibri" panose="020F0502020204030204" pitchFamily="34" charset="0"/>
              <a:cs typeface="Calibri" panose="020F0502020204030204" pitchFamily="34" charset="0"/>
            </a:endParaRPr>
          </a:p>
          <a:p>
            <a:pPr>
              <a:lnSpc>
                <a:spcPct val="107000"/>
              </a:lnSpc>
              <a:spcAft>
                <a:spcPts val="800"/>
              </a:spcAft>
            </a:pPr>
            <a:r>
              <a:rPr lang="ro-RO" sz="2000" b="1" kern="0" dirty="0">
                <a:solidFill>
                  <a:srgbClr val="2A76A7"/>
                </a:solidFill>
                <a:latin typeface="Calibri" panose="020F0502020204030204" pitchFamily="34" charset="0"/>
                <a:cs typeface="Calibri" panose="020F0502020204030204" pitchFamily="34" charset="0"/>
              </a:rPr>
              <a:t>https://www.roaep.ro/instruire/operatori-de-calculator-sectii-votare</a:t>
            </a:r>
            <a:endParaRPr lang="en-US" sz="2000" b="1" kern="0" dirty="0">
              <a:solidFill>
                <a:srgbClr val="2A76A7"/>
              </a:solidFill>
              <a:latin typeface="Calibri" panose="020F0502020204030204" pitchFamily="34" charset="0"/>
              <a:cs typeface="Calibri" panose="020F0502020204030204" pitchFamily="34" charset="0"/>
            </a:endParaRPr>
          </a:p>
          <a:p>
            <a:pPr>
              <a:lnSpc>
                <a:spcPct val="107000"/>
              </a:lnSpc>
              <a:spcAft>
                <a:spcPts val="800"/>
              </a:spcAft>
            </a:pPr>
            <a:r>
              <a:rPr lang="ro-RO" sz="2000" b="1" kern="0" dirty="0">
                <a:solidFill>
                  <a:srgbClr val="2A76A7"/>
                </a:solidFill>
                <a:latin typeface="Calibri" panose="020F0502020204030204" pitchFamily="34" charset="0"/>
                <a:cs typeface="Calibri" panose="020F0502020204030204" pitchFamily="34" charset="0"/>
              </a:rPr>
              <a:t>https://www.roaep.ro/prezentare/directii-judetene/</a:t>
            </a:r>
            <a:endParaRPr lang="en-US" sz="2000" b="1" kern="0" dirty="0">
              <a:solidFill>
                <a:srgbClr val="2A76A7"/>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8967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23BD2-63AC-79B3-F877-CF6B565516FE}"/>
              </a:ext>
            </a:extLst>
          </p:cNvPr>
          <p:cNvSpPr>
            <a:spLocks noGrp="1"/>
          </p:cNvSpPr>
          <p:nvPr>
            <p:ph type="ctrTitle"/>
          </p:nvPr>
        </p:nvSpPr>
        <p:spPr>
          <a:xfrm>
            <a:off x="1412130" y="678889"/>
            <a:ext cx="8825658" cy="1959536"/>
          </a:xfrm>
        </p:spPr>
        <p:txBody>
          <a:bodyPr>
            <a:noAutofit/>
          </a:bodyPr>
          <a:lstStyle/>
          <a:p>
            <a:pPr>
              <a:lnSpc>
                <a:spcPts val="2526"/>
              </a:lnSpc>
            </a:pPr>
            <a:r>
              <a:rPr lang="en-US" sz="24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INFORMAȚII GENERALE</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ro-RO" sz="2400" dirty="0">
              <a:solidFill>
                <a:srgbClr val="233F92"/>
              </a:solidFill>
              <a:latin typeface="+mn-lt"/>
              <a:ea typeface="+mn-ea"/>
              <a:cs typeface="+mn-cs"/>
            </a:endParaRPr>
          </a:p>
        </p:txBody>
      </p:sp>
      <p:sp>
        <p:nvSpPr>
          <p:cNvPr id="3" name="Subtitle 2">
            <a:extLst>
              <a:ext uri="{FF2B5EF4-FFF2-40B4-BE49-F238E27FC236}">
                <a16:creationId xmlns:a16="http://schemas.microsoft.com/office/drawing/2014/main" id="{8D959E75-99C1-F0E2-3F92-5CE45A9C99FF}"/>
              </a:ext>
            </a:extLst>
          </p:cNvPr>
          <p:cNvSpPr>
            <a:spLocks noGrp="1"/>
          </p:cNvSpPr>
          <p:nvPr>
            <p:ph type="subTitle" idx="1"/>
          </p:nvPr>
        </p:nvSpPr>
        <p:spPr>
          <a:xfrm>
            <a:off x="1046375" y="2564092"/>
            <a:ext cx="9398524" cy="3292424"/>
          </a:xfrm>
        </p:spPr>
        <p:txBody>
          <a:bodyPr>
            <a:noAutofit/>
          </a:bodyPr>
          <a:lstStyle/>
          <a:p>
            <a:pPr algn="just">
              <a:lnSpc>
                <a:spcPct val="107000"/>
              </a:lnSpc>
              <a:spcAft>
                <a:spcPts val="750"/>
              </a:spcAft>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Operatorii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calculator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desemnaţi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pentru</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Preşedintele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României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din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anul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2024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îndeplinesc</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atribuţiile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revin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pentru</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Senat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Camera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Deputaţilor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din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anul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2024.</a:t>
            </a:r>
            <a:endPar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750"/>
              </a:spcAft>
            </a:pPr>
            <a:r>
              <a:rPr lang="ro-RO" sz="1800" b="1" kern="0" dirty="0">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Date de organizare a alegerilor:</a:t>
            </a:r>
            <a:endParaRPr lang="en-US" sz="1800" kern="100" dirty="0">
              <a:effectLst/>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v"/>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Alegerile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pentru</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Preşedintele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României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tur 1</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ziua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24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noiembrie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2024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v"/>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Alegerile</a:t>
            </a:r>
            <a:r>
              <a:rPr lang="en-US"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pentru</a:t>
            </a:r>
            <a:r>
              <a:rPr lang="en-US"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Senat</a:t>
            </a:r>
            <a:r>
              <a:rPr lang="en-US"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Camera </a:t>
            </a:r>
            <a:r>
              <a:rPr lang="en-US" sz="18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Deputaților</a:t>
            </a:r>
            <a:r>
              <a:rPr lang="ro-RO"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ziua </a:t>
            </a:r>
            <a:r>
              <a:rPr lang="en-US"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1 </a:t>
            </a:r>
            <a:r>
              <a:rPr lang="en-US" sz="18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decembrie</a:t>
            </a:r>
            <a:r>
              <a:rPr lang="en-US" sz="18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2024</a:t>
            </a:r>
            <a:endParaRPr lang="en-US" sz="1800" kern="100" dirty="0">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v"/>
            </a:pP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Alegerile</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pentru</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Preşedintele</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României</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Tur 2</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ziua</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de 8 </a:t>
            </a:r>
            <a:r>
              <a:rPr lang="en-US" sz="18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decembrie</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2024</a:t>
            </a:r>
            <a:r>
              <a:rPr lang="en-US" sz="1800" b="1" kern="0" dirty="0">
                <a:solidFill>
                  <a:srgbClr val="222222"/>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803"/>
              </a:lnSpc>
            </a:pPr>
            <a:endParaRPr lang="ro-RO" sz="1800" b="1" dirty="0">
              <a:solidFill>
                <a:srgbClr val="233F92"/>
              </a:solidFill>
            </a:endParaRPr>
          </a:p>
        </p:txBody>
      </p:sp>
      <p:pic>
        <p:nvPicPr>
          <p:cNvPr id="4" name="Picture 3">
            <a:extLst>
              <a:ext uri="{FF2B5EF4-FFF2-40B4-BE49-F238E27FC236}">
                <a16:creationId xmlns:a16="http://schemas.microsoft.com/office/drawing/2014/main" id="{4D3DE8D4-1AED-9F30-965F-05683577E1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Tree>
    <p:extLst>
      <p:ext uri="{BB962C8B-B14F-4D97-AF65-F5344CB8AC3E}">
        <p14:creationId xmlns:p14="http://schemas.microsoft.com/office/powerpoint/2010/main" val="109364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3DE8D4-1AED-9F30-965F-05683577E1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6" name="Title 5">
            <a:extLst>
              <a:ext uri="{FF2B5EF4-FFF2-40B4-BE49-F238E27FC236}">
                <a16:creationId xmlns:a16="http://schemas.microsoft.com/office/drawing/2014/main" id="{8393B118-5E9C-83B7-B543-FB00EE350E52}"/>
              </a:ext>
            </a:extLst>
          </p:cNvPr>
          <p:cNvSpPr>
            <a:spLocks noGrp="1"/>
          </p:cNvSpPr>
          <p:nvPr>
            <p:ph type="ctrTitle"/>
          </p:nvPr>
        </p:nvSpPr>
        <p:spPr>
          <a:xfrm>
            <a:off x="2074506" y="1194246"/>
            <a:ext cx="9144000" cy="5309191"/>
          </a:xfrm>
        </p:spPr>
        <p:txBody>
          <a:bodyPr>
            <a:noAutofit/>
          </a:bodyPr>
          <a:lstStyle/>
          <a:p>
            <a:pPr algn="l">
              <a:lnSpc>
                <a:spcPct val="107000"/>
              </a:lnSpc>
              <a:spcAft>
                <a:spcPts val="800"/>
              </a:spcAft>
            </a:pPr>
            <a:br>
              <a:rPr lang="ro-RO" sz="1600" b="1" kern="1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ro-RO" sz="1600" b="1" kern="1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I</a:t>
            </a:r>
            <a:r>
              <a:rPr lang="ro-RO" sz="16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ro-RO" sz="1600" dirty="0"/>
          </a:p>
        </p:txBody>
      </p:sp>
      <p:sp>
        <p:nvSpPr>
          <p:cNvPr id="3" name="CasetăText 2">
            <a:extLst>
              <a:ext uri="{FF2B5EF4-FFF2-40B4-BE49-F238E27FC236}">
                <a16:creationId xmlns:a16="http://schemas.microsoft.com/office/drawing/2014/main" id="{F5DBEFDF-F418-7AA1-442A-E870F27E302D}"/>
              </a:ext>
            </a:extLst>
          </p:cNvPr>
          <p:cNvSpPr txBox="1"/>
          <p:nvPr/>
        </p:nvSpPr>
        <p:spPr>
          <a:xfrm>
            <a:off x="973494" y="1305806"/>
            <a:ext cx="9254588" cy="3671518"/>
          </a:xfrm>
          <a:prstGeom prst="rect">
            <a:avLst/>
          </a:prstGeom>
          <a:noFill/>
        </p:spPr>
        <p:txBody>
          <a:bodyPr wrap="square">
            <a:spAutoFit/>
          </a:bodyPr>
          <a:lstStyle/>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SUNT OPERATOR DESEMNAT PENTRU SECȚIE DE VOTARE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Când</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trebuie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fiu</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disponibil</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sesiune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instruire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și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predare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echipamente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și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credențiale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simularea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desfășurată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localul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secției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simularea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desfășurată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acasă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i="1" u="sng"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preziua</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votării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zilele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23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noiembrie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2024</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30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noiembrie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2024</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7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decembrie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2024 </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obligatoriu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sec</a:t>
            </a:r>
            <a:r>
              <a:rPr lang="ro-RO"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ț</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interval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orar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18</a:t>
            </a:r>
            <a:r>
              <a:rPr lang="ro-RO"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:00</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-20</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:00</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i="1" u="sng"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ziua</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votării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24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noiembrie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2024</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1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decembrie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2024</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8 </a:t>
            </a:r>
            <a:r>
              <a:rPr lang="en-US" sz="18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decembrie</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2024</a:t>
            </a:r>
            <a:r>
              <a:rPr lang="en-US"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secția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încep</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â</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nd</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cu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ora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6:00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și</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până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a:t>
            </a:r>
            <a:r>
              <a:rPr lang="en-US" sz="1800" kern="0" dirty="0">
                <a:solidFill>
                  <a:srgbClr val="444444"/>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încheierea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operaţiunilor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numărare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voturilor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consemnare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rezultatelor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votării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100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811763" y="1408923"/>
            <a:ext cx="10328988" cy="4954555"/>
          </a:xfrm>
          <a:custGeom>
            <a:avLst/>
            <a:gdLst/>
            <a:ahLst/>
            <a:cxnLst/>
            <a:rect l="l" t="t" r="r" b="b"/>
            <a:pathLst>
              <a:path w="4143017" h="2786179">
                <a:moveTo>
                  <a:pt x="0" y="0"/>
                </a:moveTo>
                <a:lnTo>
                  <a:pt x="4143017" y="0"/>
                </a:lnTo>
                <a:lnTo>
                  <a:pt x="4143017" y="2786179"/>
                </a:lnTo>
                <a:lnTo>
                  <a:pt x="0" y="2786179"/>
                </a:lnTo>
                <a:lnTo>
                  <a:pt x="0" y="0"/>
                </a:lnTo>
                <a:close/>
              </a:path>
            </a:pathLst>
          </a:custGeom>
          <a:noFill/>
        </p:spPr>
        <p:txBody>
          <a:bodyPr/>
          <a:lstStyle/>
          <a:p>
            <a:pPr algn="ctr">
              <a:lnSpc>
                <a:spcPts val="2526"/>
              </a:lnSpc>
            </a:pPr>
            <a:endParaRPr lang="en-US" sz="1800" dirty="0">
              <a:solidFill>
                <a:srgbClr val="233F92"/>
              </a:solidFill>
            </a:endParaRPr>
          </a:p>
        </p:txBody>
      </p:sp>
      <p:pic>
        <p:nvPicPr>
          <p:cNvPr id="2" name="Picture 3">
            <a:extLst>
              <a:ext uri="{FF2B5EF4-FFF2-40B4-BE49-F238E27FC236}">
                <a16:creationId xmlns:a16="http://schemas.microsoft.com/office/drawing/2014/main" id="{9169A9FC-8309-2219-9367-7677E5766E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7" name="CasetăText 6">
            <a:extLst>
              <a:ext uri="{FF2B5EF4-FFF2-40B4-BE49-F238E27FC236}">
                <a16:creationId xmlns:a16="http://schemas.microsoft.com/office/drawing/2014/main" id="{B6D789B3-53EA-F0A6-B494-212F101E11C7}"/>
              </a:ext>
            </a:extLst>
          </p:cNvPr>
          <p:cNvSpPr txBox="1"/>
          <p:nvPr/>
        </p:nvSpPr>
        <p:spPr>
          <a:xfrm>
            <a:off x="725863" y="1556580"/>
            <a:ext cx="10328987" cy="4986109"/>
          </a:xfrm>
          <a:prstGeom prst="rect">
            <a:avLst/>
          </a:prstGeom>
          <a:noFill/>
        </p:spPr>
        <p:txBody>
          <a:bodyPr wrap="square">
            <a:spAutoFit/>
          </a:bodyPr>
          <a:lstStyle/>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Ce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trebuie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să</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fac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u="sng" kern="0" dirty="0" err="1">
                <a:solidFill>
                  <a:srgbClr val="2A76A7"/>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preziua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votării</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800" kern="10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preziua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votării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operatorul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calculator se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prezintă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ora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18</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00 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sediul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biroului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al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unde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fost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repartizat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având asupra sa terminalul informatic predat de STS,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prezintă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preşedintelui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biroului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al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decizia</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AEP</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care 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fost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desemnat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actul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identitate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iar </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ulterior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următoarele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măsuri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verifică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starea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terminalului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informatic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echipamentelor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conexe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verifică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starea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funcţionare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mijloacelor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comunicaţii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de date </a:t>
            </a:r>
            <a:r>
              <a:rPr lang="ro-RO" sz="1800" b="1" i="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(internet) </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din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localul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testează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funcţionalitatea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SIMPV,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autentificarea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ADV;</a:t>
            </a:r>
            <a:endPar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750"/>
              </a:spcAft>
              <a:buFont typeface="Wingdings" panose="05000000000000000000" pitchFamily="2" charset="2"/>
              <a:buChar char="q"/>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verifică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ADV, cu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ajutorul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preşedintelui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biroului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al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p>
          <a:p>
            <a:pPr algn="just">
              <a:lnSpc>
                <a:spcPct val="107000"/>
              </a:lnSpc>
              <a:spcAft>
                <a:spcPts val="750"/>
              </a:spcAft>
            </a:pPr>
            <a:r>
              <a:rPr lang="ro-RO"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 </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dacă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numărul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corespunde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cu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care 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fost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repartizat</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endPar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07000"/>
              </a:lnSpc>
              <a:spcAft>
                <a:spcPts val="750"/>
              </a:spcAft>
            </a:pPr>
            <a:r>
              <a:rPr lang="ro-RO"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dacă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identitatea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primei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cea</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ultimei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persoane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din ADV,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corespund</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cu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cele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înscrise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listele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electorale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permanente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prima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ultima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poziţie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precum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dacă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numărul</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total al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alegătorilor</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este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egal cu cel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înscris</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listele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electorale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permanente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Tx/>
              <a:buChar char="-"/>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7808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811763" y="2044722"/>
            <a:ext cx="10328988" cy="4595405"/>
          </a:xfrm>
          <a:custGeom>
            <a:avLst/>
            <a:gdLst/>
            <a:ahLst/>
            <a:cxnLst/>
            <a:rect l="l" t="t" r="r" b="b"/>
            <a:pathLst>
              <a:path w="4143017" h="2786179">
                <a:moveTo>
                  <a:pt x="0" y="0"/>
                </a:moveTo>
                <a:lnTo>
                  <a:pt x="4143017" y="0"/>
                </a:lnTo>
                <a:lnTo>
                  <a:pt x="4143017" y="2786179"/>
                </a:lnTo>
                <a:lnTo>
                  <a:pt x="0" y="2786179"/>
                </a:lnTo>
                <a:lnTo>
                  <a:pt x="0" y="0"/>
                </a:lnTo>
                <a:close/>
              </a:path>
            </a:pathLst>
          </a:custGeom>
          <a:noFill/>
        </p:spPr>
        <p:txBody>
          <a:bodyPr/>
          <a:lstStyle/>
          <a:p>
            <a:endParaRPr lang="en-US" dirty="0">
              <a:latin typeface="Calibri" panose="020F0502020204030204" pitchFamily="34" charset="0"/>
            </a:endParaRPr>
          </a:p>
          <a:p>
            <a:r>
              <a:rPr lang="ro-RO" dirty="0">
                <a:latin typeface="Calibri" panose="020F0502020204030204" pitchFamily="34" charset="0"/>
              </a:rPr>
              <a:t> </a:t>
            </a:r>
            <a:endParaRPr lang="en-US" dirty="0">
              <a:latin typeface="Calibri" panose="020F0502020204030204" pitchFamily="34" charset="0"/>
            </a:endParaRPr>
          </a:p>
        </p:txBody>
      </p:sp>
      <p:pic>
        <p:nvPicPr>
          <p:cNvPr id="2" name="Picture 3">
            <a:extLst>
              <a:ext uri="{FF2B5EF4-FFF2-40B4-BE49-F238E27FC236}">
                <a16:creationId xmlns:a16="http://schemas.microsoft.com/office/drawing/2014/main" id="{9169A9FC-8309-2219-9367-7677E5766E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5" name="CasetăText 4">
            <a:extLst>
              <a:ext uri="{FF2B5EF4-FFF2-40B4-BE49-F238E27FC236}">
                <a16:creationId xmlns:a16="http://schemas.microsoft.com/office/drawing/2014/main" id="{9932D6A6-EF12-28DD-3ADA-042A4031752A}"/>
              </a:ext>
            </a:extLst>
          </p:cNvPr>
          <p:cNvSpPr txBox="1"/>
          <p:nvPr/>
        </p:nvSpPr>
        <p:spPr>
          <a:xfrm>
            <a:off x="634481" y="847204"/>
            <a:ext cx="10506269" cy="1029256"/>
          </a:xfrm>
          <a:prstGeom prst="rect">
            <a:avLst/>
          </a:prstGeom>
          <a:noFill/>
        </p:spPr>
        <p:txBody>
          <a:bodyPr wrap="square">
            <a:spAutoFit/>
          </a:bodyPr>
          <a:lstStyle/>
          <a:p>
            <a:pPr lvl="0" indent="-342900" algn="just">
              <a:lnSpc>
                <a:spcPct val="115000"/>
              </a:lnSpc>
              <a:buFont typeface="Symbol" panose="05050102010706020507" pitchFamily="18" charset="2"/>
              <a:buChar char=""/>
            </a:pPr>
            <a:endParaRPr lang="ro-RO" b="1" dirty="0">
              <a:latin typeface="Calibri" panose="020F0502020204030204" pitchFamily="34" charset="0"/>
            </a:endParaRPr>
          </a:p>
          <a:p>
            <a:pPr lvl="0" indent="-342900" algn="just">
              <a:lnSpc>
                <a:spcPct val="115000"/>
              </a:lnSpc>
              <a:buFont typeface="Symbol" panose="05050102010706020507" pitchFamily="18" charset="2"/>
              <a:buChar char=""/>
            </a:pPr>
            <a:endParaRPr lang="en-US" b="1" dirty="0">
              <a:latin typeface="Calibri" panose="020F0502020204030204" pitchFamily="34" charset="0"/>
            </a:endParaRPr>
          </a:p>
          <a:p>
            <a:pPr algn="just">
              <a:lnSpc>
                <a:spcPct val="115000"/>
              </a:lnSpc>
            </a:pPr>
            <a:r>
              <a:rPr lang="ro-RO" b="1" dirty="0">
                <a:latin typeface="Calibri" panose="020F0502020204030204" pitchFamily="34" charset="0"/>
              </a:rPr>
              <a:t> </a:t>
            </a:r>
            <a:endParaRPr lang="en-US" b="1" dirty="0">
              <a:latin typeface="Calibri" panose="020F0502020204030204" pitchFamily="34" charset="0"/>
            </a:endParaRPr>
          </a:p>
        </p:txBody>
      </p:sp>
      <p:sp>
        <p:nvSpPr>
          <p:cNvPr id="6" name="CasetăText 5">
            <a:extLst>
              <a:ext uri="{FF2B5EF4-FFF2-40B4-BE49-F238E27FC236}">
                <a16:creationId xmlns:a16="http://schemas.microsoft.com/office/drawing/2014/main" id="{3B0A72CB-06D4-D4EB-9321-CD7CC35E8612}"/>
              </a:ext>
            </a:extLst>
          </p:cNvPr>
          <p:cNvSpPr txBox="1"/>
          <p:nvPr/>
        </p:nvSpPr>
        <p:spPr>
          <a:xfrm>
            <a:off x="811763" y="885516"/>
            <a:ext cx="10048973" cy="6410216"/>
          </a:xfrm>
          <a:prstGeom prst="rect">
            <a:avLst/>
          </a:prstGeom>
          <a:noFill/>
        </p:spPr>
        <p:txBody>
          <a:bodyPr wrap="square">
            <a:spAutoFit/>
          </a:bodyPr>
          <a:lstStyle/>
          <a:p>
            <a:pPr algn="just">
              <a:lnSpc>
                <a:spcPct val="107000"/>
              </a:lnSpc>
              <a:spcAft>
                <a:spcPts val="750"/>
              </a:spcAft>
            </a:pP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Ce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trebuie</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să</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fac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ziua</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votării</a:t>
            </a:r>
            <a:r>
              <a:rPr lang="en-US"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 </a:t>
            </a:r>
            <a:r>
              <a:rPr lang="ro-RO" sz="1800" b="1" kern="0" dirty="0">
                <a:solidFill>
                  <a:srgbClr val="2A76A7"/>
                </a:solidFill>
                <a:effectLst/>
                <a:latin typeface="Calibri" panose="020F0502020204030204" pitchFamily="34" charset="0"/>
                <a:ea typeface="Times New Roman" panose="02020603050405020304" pitchFamily="18" charset="0"/>
                <a:cs typeface="Calibri" panose="020F0502020204030204" pitchFamily="34" charset="0"/>
              </a:rPr>
              <a:t>(I)</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o-RO"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Operatorii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calculator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repartizaţi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secţiile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din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ţară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exercită</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următoarele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atribuţii</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principale</a:t>
            </a:r>
            <a:r>
              <a:rPr lang="en-US" sz="18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asigură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înscrierea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corectă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SIMPV 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codurilor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numerice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personale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ale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alegătorilor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care se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prezintă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comunică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îndată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preşedintelui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biroului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al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mesajele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primite prin SIMPV </a:t>
            </a:r>
            <a:r>
              <a:rPr lang="en-US" sz="16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şi</a:t>
            </a:r>
            <a:r>
              <a:rPr lang="en-US"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semnalările</a:t>
            </a:r>
            <a:r>
              <a:rPr lang="en-US"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returnate</a:t>
            </a:r>
            <a:r>
              <a:rPr lang="en-US"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 de SIMPV;</a:t>
            </a:r>
            <a:endParaRPr lang="en-US" sz="1600" kern="100" dirty="0">
              <a:effectLst/>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asigură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îndeplinirea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dispoziţiilor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preşedintelui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biroului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al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endPar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750"/>
              </a:spcAft>
              <a:buFont typeface="Wingdings" panose="05000000000000000000" pitchFamily="2" charset="2"/>
              <a:buChar char="q"/>
            </a:pP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informează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preşedintele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biroului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electoral al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secţiei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a:t>
            </a:r>
            <a:r>
              <a:rPr lang="en-US" sz="1600" kern="0" dirty="0">
                <a:solidFill>
                  <a:srgbClr val="444444"/>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şi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Centrul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preluare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apelurilor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cu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privire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disfuncţionalităţile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terminalului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informatic</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atât la momentul </a:t>
            </a:r>
            <a:r>
              <a:rPr lang="ro-RO" sz="16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aparițiie</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acestora, cât și la momentul remedierii acestora</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t>
            </a:r>
            <a:endParaRPr lang="en-US" sz="1600" kern="100" dirty="0">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realizează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actualizările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ADV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terminalul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informatic</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utilizat</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endPar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750"/>
              </a:spcAft>
              <a:buFont typeface="Wingdings" panose="05000000000000000000" pitchFamily="2" charset="2"/>
              <a:buChar char="q"/>
            </a:pP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preînregistrează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codurile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numerice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personale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ale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alegătorilor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care au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formulat</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cereri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pentru</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prin</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urna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specială</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ro-RO" sz="1600" b="1" i="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(aprobate de președinte)</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urmând</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 fi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înregistrate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definitiv</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întoarcerea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localul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echipei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pe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baza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semnăturilor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extrasul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întocmit</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personal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către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preşedintele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biroului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electoral de pe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lista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electorală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permanentă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sau</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suplimentară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existentă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la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secţia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respectivă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q"/>
            </a:pP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înainte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ca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echipa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membri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biroului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electoral al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secţiei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se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deplaseze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cu urn</a:t>
            </a: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la solicitarea </a:t>
            </a:r>
            <a:r>
              <a:rPr lang="en-US" sz="16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preşedintel</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ui</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biroului</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electoral al </a:t>
            </a:r>
            <a:r>
              <a:rPr lang="en-US" sz="16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secţiei</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votare</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operatorul</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de calculator</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trebuie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verifice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dacă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persoanele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respective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şi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-au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mai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exercitat</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dreptul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aceeaşi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zi.</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7574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6E226E40-57A1-2D77-E717-0C61145D56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04517" y="35748"/>
            <a:ext cx="6467475" cy="1132205"/>
          </a:xfrm>
          <a:prstGeom prst="rect">
            <a:avLst/>
          </a:prstGeom>
        </p:spPr>
      </p:pic>
      <p:sp>
        <p:nvSpPr>
          <p:cNvPr id="12" name="CasetăText 11">
            <a:extLst>
              <a:ext uri="{FF2B5EF4-FFF2-40B4-BE49-F238E27FC236}">
                <a16:creationId xmlns:a16="http://schemas.microsoft.com/office/drawing/2014/main" id="{C9CB6855-2F3F-531C-BF62-105BECD06087}"/>
              </a:ext>
            </a:extLst>
          </p:cNvPr>
          <p:cNvSpPr txBox="1"/>
          <p:nvPr/>
        </p:nvSpPr>
        <p:spPr>
          <a:xfrm>
            <a:off x="923826" y="1510991"/>
            <a:ext cx="10265789" cy="5568063"/>
          </a:xfrm>
          <a:prstGeom prst="rect">
            <a:avLst/>
          </a:prstGeom>
          <a:noFill/>
        </p:spPr>
        <p:txBody>
          <a:bodyPr wrap="square">
            <a:spAutoFit/>
          </a:bodyPr>
          <a:lstStyle/>
          <a:p>
            <a:pPr marL="285750" indent="-285750" algn="just">
              <a:lnSpc>
                <a:spcPct val="107000"/>
              </a:lnSpc>
              <a:spcAft>
                <a:spcPts val="750"/>
              </a:spcAft>
              <a:buFont typeface="Wingdings" panose="05000000000000000000" pitchFamily="2" charset="2"/>
              <a:buChar char="Ø"/>
            </a:pP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Să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asigură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înregistrarea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audio</a:t>
            </a: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video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neîntreruptă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operaţiunilor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efectuate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către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membrii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birourilor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electorale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ale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secţiilor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votare</a:t>
            </a: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ro-RO" sz="1600" b="1" i="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imediat după închiderea votării</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t>
            </a:r>
            <a:r>
              <a:rPr lang="en-US"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pentru</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numărarea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voturilor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şi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completarea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proceselor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-verbale;</a:t>
            </a:r>
            <a:endPar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750"/>
              </a:spcAft>
              <a:buFont typeface="Wingdings" panose="05000000000000000000" pitchFamily="2" charset="2"/>
              <a:buChar char="Ø"/>
            </a:pP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Să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asigură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introducerea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electronică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rezultatelor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votării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formularul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pentru</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verificarea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corelaţiilor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instalat</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pe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terminalul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informatic pus la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dispoziţie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către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Serviciul</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Telecomunicaţii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Speciale; </a:t>
            </a: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ATENȚIE: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aplicaţia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informatică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menţionată</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asigura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verificarea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îndeplinirii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corelaţiilor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legale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dintre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datele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introduse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conform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cheilor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legale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control,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şi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va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semnala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eventualele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erori</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sau</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neconcordanţe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care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trebuie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corectate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sau</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remediate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pentru</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asigura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încheierea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proceselor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-verbale cu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respectarea</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corelaţiilor</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prevăzute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latin typeface="Calibri" panose="020F0502020204030204" pitchFamily="34" charset="0"/>
                <a:ea typeface="Times New Roman" panose="02020603050405020304" pitchFamily="18" charset="0"/>
                <a:cs typeface="Calibri" panose="020F0502020204030204" pitchFamily="34" charset="0"/>
              </a:rPr>
              <a:t>lege</a:t>
            </a:r>
            <a:r>
              <a:rPr lang="en-US"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endPar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endParaRPr>
          </a:p>
          <a:p>
            <a:pPr lvl="1" algn="just">
              <a:lnSpc>
                <a:spcPct val="107000"/>
              </a:lnSpc>
              <a:spcAft>
                <a:spcPts val="750"/>
              </a:spcAft>
            </a:pPr>
            <a:r>
              <a:rPr lang="ro-RO" sz="1600" b="1" kern="0" dirty="0">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         </a:t>
            </a:r>
            <a:r>
              <a:rPr lang="ro-RO" sz="1600" b="1" kern="0" dirty="0">
                <a:solidFill>
                  <a:srgbClr val="FF0000"/>
                </a:solidFill>
                <a:highlight>
                  <a:srgbClr val="E9EAEE"/>
                </a:highlight>
                <a:latin typeface="Calibri" panose="020F0502020204030204" pitchFamily="34" charset="0"/>
                <a:ea typeface="Calibri" panose="020F0502020204030204" pitchFamily="34" charset="0"/>
                <a:cs typeface="Calibri" panose="020F0502020204030204" pitchFamily="34" charset="0"/>
              </a:rPr>
              <a:t>IMPORTANT: </a:t>
            </a:r>
            <a:r>
              <a:rPr lang="ro-RO" sz="1600" b="1" kern="0" dirty="0">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Centralizarea rezultatelor votării și întocmirea proceselor verbale se realizează de către membrii secției de votare doar pe baza informațiilor din listele electorale folosite la secțiile de votare și pe baza opțiunilor de vot ale alegătorilor și nu pe baza CNP-urilor validate sau invalidate de către operatorul de calculator în SIMPV</a:t>
            </a:r>
            <a:endParaRPr lang="en-US" sz="1600" kern="100" dirty="0">
              <a:highlight>
                <a:srgbClr val="E9EAEE"/>
              </a:highligh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 typeface="Wingdings" panose="05000000000000000000" pitchFamily="2" charset="2"/>
              <a:buChar char="Ø"/>
            </a:pP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Să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asigură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transmiterea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electronică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datelor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mai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sus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şi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fotografiilor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proceselor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-verbale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semnate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către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membrii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biroului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al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secţiei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către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Sistemul</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informatic central,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prin</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apăsarea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butonului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Finalizare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proces</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a:t>
            </a:r>
            <a:endPar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07000"/>
              </a:lnSpc>
              <a:spcAft>
                <a:spcPts val="750"/>
              </a:spcAft>
            </a:pPr>
            <a:r>
              <a:rPr lang="ro-RO" sz="16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ro-RO" sz="1600" b="1" kern="0" dirty="0">
                <a:solidFill>
                  <a:srgbClr val="FF0000"/>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ATENȚIE: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dacă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momentul</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finalizării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procesului</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electoral nu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există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conexiune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SIMPV, </a:t>
            </a:r>
            <a:r>
              <a:rPr lang="ro-RO" sz="1600" b="1" kern="0" dirty="0">
                <a:solidFill>
                  <a:srgbClr val="222222"/>
                </a:solidFill>
                <a:effectLst/>
                <a:highlight>
                  <a:srgbClr val="E9EAEE"/>
                </a:highlight>
                <a:latin typeface="Calibri" panose="020F0502020204030204" pitchFamily="34" charset="0"/>
                <a:ea typeface="Times New Roman" panose="02020603050405020304" pitchFamily="18" charset="0"/>
                <a:cs typeface="Calibri" panose="020F0502020204030204" pitchFamily="34" charset="0"/>
              </a:rPr>
              <a:t>operatorul de calculator</a:t>
            </a:r>
            <a:r>
              <a:rPr lang="ro-RO"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asigura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transmiterea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sistem</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proceselor</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-verbale de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îndată</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terminalul</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informatic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avea</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conexiune</a:t>
            </a:r>
            <a:r>
              <a:rPr lang="en-US" sz="16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la SIMPV;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750"/>
              </a:spcAft>
              <a:buFontTx/>
              <a:buChar char="-"/>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2711894" y="1167953"/>
            <a:ext cx="6405921" cy="369332"/>
          </a:xfrm>
          <a:prstGeom prst="rect">
            <a:avLst/>
          </a:prstGeom>
        </p:spPr>
        <p:txBody>
          <a:bodyPr wrap="none">
            <a:spAutoFit/>
          </a:bodyPr>
          <a:lstStyle/>
          <a:p>
            <a:r>
              <a:rPr lang="ro-RO"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Ce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trebuie</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să</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ro-RO" b="1" kern="0" dirty="0">
                <a:solidFill>
                  <a:srgbClr val="2A76A7"/>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mai facă operatorii de calculator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în</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ziua</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ro-RO"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votării</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ro-RO"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(II)</a:t>
            </a:r>
            <a:endParaRPr lang="en-US" dirty="0"/>
          </a:p>
        </p:txBody>
      </p:sp>
    </p:spTree>
    <p:extLst>
      <p:ext uri="{BB962C8B-B14F-4D97-AF65-F5344CB8AC3E}">
        <p14:creationId xmlns:p14="http://schemas.microsoft.com/office/powerpoint/2010/main" val="501703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BA4AF6D8-9902-1E16-B800-BE4F1C94F6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4" name="CasetăText 3">
            <a:extLst>
              <a:ext uri="{FF2B5EF4-FFF2-40B4-BE49-F238E27FC236}">
                <a16:creationId xmlns:a16="http://schemas.microsoft.com/office/drawing/2014/main" id="{742D5C29-3294-9CD6-C428-22A815A78FC0}"/>
              </a:ext>
            </a:extLst>
          </p:cNvPr>
          <p:cNvSpPr txBox="1"/>
          <p:nvPr/>
        </p:nvSpPr>
        <p:spPr>
          <a:xfrm>
            <a:off x="1140643" y="2103717"/>
            <a:ext cx="9304256" cy="4729500"/>
          </a:xfrm>
          <a:prstGeom prst="rect">
            <a:avLst/>
          </a:prstGeom>
          <a:noFill/>
        </p:spPr>
        <p:txBody>
          <a:bodyPr wrap="square">
            <a:spAutoFit/>
          </a:bodyPr>
          <a:lstStyle/>
          <a:p>
            <a:pPr marL="342900" indent="-342900" algn="just">
              <a:lnSpc>
                <a:spcPct val="107000"/>
              </a:lnSpc>
              <a:spcAft>
                <a:spcPts val="750"/>
              </a:spcAft>
              <a:buFont typeface="Wingdings" panose="05000000000000000000" pitchFamily="2" charset="2"/>
              <a:buChar char="q"/>
            </a:pPr>
            <a:r>
              <a:rPr lang="ro-RO" sz="24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S</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ă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aveți</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o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comunicare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permanentă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cu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președintele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locțiitorul</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secției</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votare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atât</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ceea</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privește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mesajele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semnalate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de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tabletă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cât</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și</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orice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alt</a:t>
            </a:r>
            <a:r>
              <a:rPr lang="ro-RO" sz="24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aspect</a:t>
            </a:r>
            <a:r>
              <a:rPr lang="ro-RO" sz="24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care pot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apărea</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750"/>
              </a:spcAft>
              <a:buFont typeface="Wingdings" panose="05000000000000000000" pitchFamily="2" charset="2"/>
              <a:buChar char="q"/>
            </a:pPr>
            <a:r>
              <a:rPr lang="ro-RO" sz="24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C</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onduita</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adoptată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de dvs.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să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fie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bazată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pe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profesionalism</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respect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și</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bună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credință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raporturile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cu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toate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persoanele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cu care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intrați</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în</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contact.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750"/>
              </a:spcAft>
              <a:buFont typeface="Wingdings" panose="05000000000000000000" pitchFamily="2" charset="2"/>
              <a:buChar char="q"/>
            </a:pPr>
            <a:r>
              <a:rPr lang="ro-RO" sz="2400" b="1" kern="0" dirty="0">
                <a:solidFill>
                  <a:srgbClr val="222222"/>
                </a:solidFill>
                <a:highlight>
                  <a:srgbClr val="E9EAEE"/>
                </a:highlight>
                <a:latin typeface="Calibri" panose="020F0502020204030204" pitchFamily="34" charset="0"/>
                <a:ea typeface="Times New Roman" panose="02020603050405020304" pitchFamily="18" charset="0"/>
                <a:cs typeface="Calibri" panose="020F0502020204030204" pitchFamily="34" charset="0"/>
              </a:rPr>
              <a:t>Să vă îndepliniți </a:t>
            </a:r>
            <a:r>
              <a:rPr lang="ro-RO" sz="24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a</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tribuțiile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ro-RO" sz="2400" b="1" kern="0" dirty="0">
                <a:solidFill>
                  <a:srgbClr val="222222"/>
                </a:solidFill>
                <a:latin typeface="Calibri" panose="020F0502020204030204" pitchFamily="34" charset="0"/>
                <a:ea typeface="Times New Roman" panose="02020603050405020304" pitchFamily="18" charset="0"/>
                <a:cs typeface="Calibri" panose="020F0502020204030204" pitchFamily="34" charset="0"/>
              </a:rPr>
              <a:t>cu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responsabilitate</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competenţă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eficienţă</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și</a:t>
            </a:r>
            <a:r>
              <a:rPr lang="en-US"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corectitudine</a:t>
            </a:r>
            <a:endParaRPr lang="ro-RO" sz="2400" b="1" kern="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07000"/>
              </a:lnSpc>
              <a:spcAft>
                <a:spcPts val="750"/>
              </a:spcAft>
            </a:pPr>
            <a:r>
              <a:rPr lang="ro-RO" sz="2400" b="1" kern="0" dirty="0">
                <a:solidFill>
                  <a:srgbClr val="222222"/>
                </a:solidFill>
                <a:latin typeface="Calibri" panose="020F0502020204030204" pitchFamily="34" charset="0"/>
                <a:ea typeface="Calibri" panose="020F0502020204030204" pitchFamily="34" charset="0"/>
                <a:cs typeface="Calibri" panose="020F0502020204030204" pitchFamily="34" charset="0"/>
              </a:rPr>
              <a:t>	</a:t>
            </a:r>
            <a:r>
              <a:rPr lang="ro-RO" sz="2400" b="1" kern="0" dirty="0">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ATENȚIE: Operatorul de calculator este personal tehnic auxiliar al </a:t>
            </a:r>
            <a:r>
              <a:rPr lang="ro-RO" sz="2400" b="1" kern="0" dirty="0" err="1">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birourlui</a:t>
            </a:r>
            <a:r>
              <a:rPr lang="ro-RO" sz="2400" b="1" kern="0" dirty="0">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 </a:t>
            </a:r>
            <a:r>
              <a:rPr lang="ro-RO" sz="2400" b="1" kern="0" dirty="0" err="1">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eelctoral</a:t>
            </a:r>
            <a:r>
              <a:rPr lang="ro-RO" sz="2400" b="1" kern="0" dirty="0">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 al secției de votare și nu are drept de vot în cadrul ședințelor </a:t>
            </a:r>
            <a:r>
              <a:rPr lang="ro-RO" sz="2400" b="1" kern="0" dirty="0" err="1">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birourlui</a:t>
            </a:r>
            <a:r>
              <a:rPr lang="ro-RO" sz="2400" b="1" kern="0" dirty="0">
                <a:solidFill>
                  <a:srgbClr val="222222"/>
                </a:solidFill>
                <a:highlight>
                  <a:srgbClr val="E9EAEE"/>
                </a:highlight>
                <a:latin typeface="Calibri" panose="020F0502020204030204" pitchFamily="34" charset="0"/>
                <a:ea typeface="Calibri" panose="020F0502020204030204" pitchFamily="34" charset="0"/>
                <a:cs typeface="Calibri" panose="020F0502020204030204" pitchFamily="34" charset="0"/>
              </a:rPr>
              <a:t> electoral respectiv</a:t>
            </a:r>
            <a:endParaRPr lang="en-US" sz="2400" kern="100" dirty="0">
              <a:effectLst/>
              <a:highlight>
                <a:srgbClr val="E9EAEE"/>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3739753" y="983287"/>
            <a:ext cx="3643946" cy="369332"/>
          </a:xfrm>
          <a:prstGeom prst="rect">
            <a:avLst/>
          </a:prstGeom>
        </p:spPr>
        <p:txBody>
          <a:bodyPr wrap="none">
            <a:spAutoFit/>
          </a:bodyPr>
          <a:lstStyle/>
          <a:p>
            <a:r>
              <a:rPr lang="ro-RO"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Ce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trebuie</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să</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fac</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în</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en-US" b="1" kern="0" dirty="0" err="1">
                <a:solidFill>
                  <a:srgbClr val="2A76A7"/>
                </a:solidFill>
                <a:latin typeface="Calibri" panose="020F0502020204030204" pitchFamily="34" charset="0"/>
                <a:ea typeface="Times New Roman" panose="02020603050405020304" pitchFamily="18" charset="0"/>
                <a:cs typeface="Calibri" panose="020F0502020204030204" pitchFamily="34" charset="0"/>
              </a:rPr>
              <a:t>ziua</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ro-RO"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votării</a:t>
            </a:r>
            <a:r>
              <a:rPr lang="en-US"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 </a:t>
            </a:r>
            <a:r>
              <a:rPr lang="ro-RO" b="1" kern="0" dirty="0">
                <a:solidFill>
                  <a:srgbClr val="2A76A7"/>
                </a:solidFill>
                <a:latin typeface="Calibri" panose="020F0502020204030204" pitchFamily="34" charset="0"/>
                <a:ea typeface="Times New Roman" panose="02020603050405020304" pitchFamily="18" charset="0"/>
                <a:cs typeface="Calibri" panose="020F0502020204030204" pitchFamily="34" charset="0"/>
              </a:rPr>
              <a:t>(III)</a:t>
            </a:r>
            <a:endParaRPr lang="en-US" dirty="0"/>
          </a:p>
        </p:txBody>
      </p:sp>
    </p:spTree>
    <p:extLst>
      <p:ext uri="{BB962C8B-B14F-4D97-AF65-F5344CB8AC3E}">
        <p14:creationId xmlns:p14="http://schemas.microsoft.com/office/powerpoint/2010/main" val="3371050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A76C6201-2187-1D82-751E-3240A97FBB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4" name="CasetăText 3">
            <a:extLst>
              <a:ext uri="{FF2B5EF4-FFF2-40B4-BE49-F238E27FC236}">
                <a16:creationId xmlns:a16="http://schemas.microsoft.com/office/drawing/2014/main" id="{068C1EC8-8AA6-7237-6AEC-DCD2FBD7FF33}"/>
              </a:ext>
            </a:extLst>
          </p:cNvPr>
          <p:cNvSpPr txBox="1"/>
          <p:nvPr/>
        </p:nvSpPr>
        <p:spPr>
          <a:xfrm>
            <a:off x="1383985" y="928852"/>
            <a:ext cx="9737889" cy="1354217"/>
          </a:xfrm>
          <a:prstGeom prst="rect">
            <a:avLst/>
          </a:prstGeom>
          <a:noFill/>
        </p:spPr>
        <p:txBody>
          <a:bodyPr wrap="square">
            <a:spAutoFit/>
          </a:bodyPr>
          <a:lstStyle/>
          <a:p>
            <a:pPr algn="just"/>
            <a:r>
              <a:rPr lang="ro-RO" sz="1800" b="1" dirty="0">
                <a:solidFill>
                  <a:srgbClr val="2A76A7"/>
                </a:solidFill>
                <a:effectLst/>
                <a:latin typeface="Calibri" panose="020F0502020204030204" pitchFamily="34" charset="0"/>
                <a:ea typeface="Times New Roman" panose="02020603050405020304" pitchFamily="18" charset="0"/>
              </a:rPr>
              <a:t>                                                            </a:t>
            </a:r>
            <a:r>
              <a:rPr lang="en-US" sz="1800" b="1" dirty="0">
                <a:solidFill>
                  <a:srgbClr val="2A76A7"/>
                </a:solidFill>
                <a:effectLst/>
                <a:latin typeface="Calibri" panose="020F0502020204030204" pitchFamily="34" charset="0"/>
                <a:ea typeface="Times New Roman" panose="02020603050405020304" pitchFamily="18" charset="0"/>
              </a:rPr>
              <a:t>C</a:t>
            </a:r>
            <a:r>
              <a:rPr lang="ro-RO" sz="1800" b="1" dirty="0" err="1">
                <a:solidFill>
                  <a:srgbClr val="2A76A7"/>
                </a:solidFill>
                <a:effectLst/>
                <a:latin typeface="Calibri" panose="020F0502020204030204" pitchFamily="34" charset="0"/>
                <a:ea typeface="Times New Roman" panose="02020603050405020304" pitchFamily="18" charset="0"/>
              </a:rPr>
              <a:t>ine</a:t>
            </a:r>
            <a:r>
              <a:rPr lang="ro-RO" sz="1800" b="1" dirty="0">
                <a:solidFill>
                  <a:srgbClr val="2A76A7"/>
                </a:solidFill>
                <a:effectLst/>
                <a:latin typeface="Calibri" panose="020F0502020204030204" pitchFamily="34" charset="0"/>
                <a:ea typeface="Times New Roman" panose="02020603050405020304" pitchFamily="18" charset="0"/>
              </a:rPr>
              <a:t> și c</a:t>
            </a:r>
            <a:r>
              <a:rPr lang="en-US" sz="1800" b="1" dirty="0">
                <a:solidFill>
                  <a:srgbClr val="2A76A7"/>
                </a:solidFill>
                <a:effectLst/>
                <a:latin typeface="Calibri" panose="020F0502020204030204" pitchFamily="34" charset="0"/>
                <a:ea typeface="Times New Roman" panose="02020603050405020304" pitchFamily="18" charset="0"/>
              </a:rPr>
              <a:t>u </a:t>
            </a:r>
            <a:r>
              <a:rPr lang="en-US" sz="1800" b="1" dirty="0" err="1">
                <a:solidFill>
                  <a:srgbClr val="2A76A7"/>
                </a:solidFill>
                <a:effectLst/>
                <a:latin typeface="Calibri" panose="020F0502020204030204" pitchFamily="34" charset="0"/>
                <a:ea typeface="Times New Roman" panose="02020603050405020304" pitchFamily="18" charset="0"/>
              </a:rPr>
              <a:t>ce</a:t>
            </a:r>
            <a:r>
              <a:rPr lang="en-US" sz="1800" b="1" dirty="0">
                <a:solidFill>
                  <a:srgbClr val="2A76A7"/>
                </a:solidFill>
                <a:effectLst/>
                <a:latin typeface="Calibri" panose="020F0502020204030204" pitchFamily="34" charset="0"/>
                <a:ea typeface="Times New Roman" panose="02020603050405020304" pitchFamily="18" charset="0"/>
              </a:rPr>
              <a:t> </a:t>
            </a:r>
            <a:r>
              <a:rPr lang="en-US" sz="1800" b="1" dirty="0" err="1">
                <a:solidFill>
                  <a:srgbClr val="2A76A7"/>
                </a:solidFill>
                <a:effectLst/>
                <a:latin typeface="Calibri" panose="020F0502020204030204" pitchFamily="34" charset="0"/>
                <a:ea typeface="Times New Roman" panose="02020603050405020304" pitchFamily="18" charset="0"/>
              </a:rPr>
              <a:t>acte</a:t>
            </a:r>
            <a:r>
              <a:rPr lang="en-US" sz="1800" b="1" dirty="0">
                <a:solidFill>
                  <a:srgbClr val="2A76A7"/>
                </a:solidFill>
                <a:effectLst/>
                <a:latin typeface="Calibri" panose="020F0502020204030204" pitchFamily="34" charset="0"/>
                <a:ea typeface="Times New Roman" panose="02020603050405020304" pitchFamily="18" charset="0"/>
              </a:rPr>
              <a:t> se </a:t>
            </a:r>
            <a:r>
              <a:rPr lang="en-US" sz="1800" b="1" dirty="0" err="1">
                <a:solidFill>
                  <a:srgbClr val="2A76A7"/>
                </a:solidFill>
                <a:effectLst/>
                <a:latin typeface="Calibri" panose="020F0502020204030204" pitchFamily="34" charset="0"/>
                <a:ea typeface="Times New Roman" panose="02020603050405020304" pitchFamily="18" charset="0"/>
              </a:rPr>
              <a:t>votează</a:t>
            </a:r>
            <a:r>
              <a:rPr lang="en-US" sz="1800" b="1" dirty="0">
                <a:solidFill>
                  <a:srgbClr val="2A76A7"/>
                </a:solidFill>
                <a:effectLst/>
                <a:latin typeface="Calibri" panose="020F0502020204030204" pitchFamily="34" charset="0"/>
                <a:ea typeface="Times New Roman" panose="02020603050405020304" pitchFamily="18" charset="0"/>
              </a:rPr>
              <a:t>?</a:t>
            </a:r>
            <a:endParaRPr lang="ro-RO" sz="1800" b="1" dirty="0">
              <a:solidFill>
                <a:srgbClr val="2A76A7"/>
              </a:solidFill>
              <a:effectLst/>
              <a:latin typeface="Calibri" panose="020F0502020204030204" pitchFamily="34" charset="0"/>
              <a:ea typeface="Times New Roman" panose="02020603050405020304" pitchFamily="18" charset="0"/>
            </a:endParaRPr>
          </a:p>
          <a:p>
            <a:pPr algn="just"/>
            <a:endParaRPr lang="en-US" sz="1400" dirty="0">
              <a:effectLst/>
              <a:latin typeface="Calibri" panose="020F0502020204030204" pitchFamily="34" charset="0"/>
              <a:ea typeface="Calibri" panose="020F0502020204030204" pitchFamily="34"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Pentru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ambele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scrutin</a:t>
            </a:r>
            <a:r>
              <a:rPr lang="ro-RO" sz="1800" b="1" dirty="0">
                <a:solidFill>
                  <a:srgbClr val="222222"/>
                </a:solidFill>
                <a:effectLst/>
                <a:latin typeface="Calibri" panose="020F0502020204030204" pitchFamily="34" charset="0"/>
                <a:ea typeface="Times New Roman" panose="02020603050405020304" pitchFamily="18" charset="0"/>
              </a:rPr>
              <a:t>uri</a:t>
            </a:r>
            <a:r>
              <a:rPr lang="en-US" sz="1800" b="1" dirty="0">
                <a:solidFill>
                  <a:srgbClr val="222222"/>
                </a:solidFill>
                <a:effectLst/>
                <a:latin typeface="Calibri" panose="020F0502020204030204" pitchFamily="34" charset="0"/>
                <a:ea typeface="Times New Roman" panose="02020603050405020304" pitchFamily="18" charset="0"/>
              </a:rPr>
              <a:t>, se </a:t>
            </a:r>
            <a:r>
              <a:rPr lang="en-US" sz="1800" b="1" dirty="0" err="1">
                <a:solidFill>
                  <a:srgbClr val="222222"/>
                </a:solidFill>
                <a:effectLst/>
                <a:latin typeface="Calibri" panose="020F0502020204030204" pitchFamily="34" charset="0"/>
                <a:ea typeface="Times New Roman" panose="02020603050405020304" pitchFamily="18" charset="0"/>
              </a:rPr>
              <a:t>va</a:t>
            </a:r>
            <a:r>
              <a:rPr lang="en-US" sz="1800" b="1" dirty="0">
                <a:solidFill>
                  <a:srgbClr val="222222"/>
                </a:solidFill>
                <a:effectLst/>
                <a:latin typeface="Calibri" panose="020F0502020204030204" pitchFamily="34" charset="0"/>
                <a:ea typeface="Times New Roman" panose="02020603050405020304" pitchFamily="18" charset="0"/>
              </a:rPr>
              <a:t> vota </a:t>
            </a:r>
            <a:r>
              <a:rPr lang="ro-RO" sz="1800" b="1" i="1" dirty="0">
                <a:solidFill>
                  <a:srgbClr val="222222"/>
                </a:solidFill>
                <a:effectLst/>
                <a:highlight>
                  <a:srgbClr val="E9EAEE"/>
                </a:highlight>
                <a:latin typeface="Calibri" panose="020F0502020204030204" pitchFamily="34" charset="0"/>
                <a:ea typeface="Times New Roman" panose="02020603050405020304" pitchFamily="18" charset="0"/>
              </a:rPr>
              <a:t>în secțiile de votare din țară</a:t>
            </a:r>
            <a:r>
              <a:rPr lang="ro-RO" sz="1800" b="1" dirty="0">
                <a:solidFill>
                  <a:srgbClr val="222222"/>
                </a:solidFill>
                <a:effectLst/>
                <a:highlight>
                  <a:srgbClr val="E9EAEE"/>
                </a:highlight>
                <a:latin typeface="Calibri" panose="020F0502020204030204" pitchFamily="34" charset="0"/>
                <a:ea typeface="Times New Roman" panose="02020603050405020304" pitchFamily="18" charset="0"/>
              </a:rPr>
              <a:t>, doar </a:t>
            </a:r>
            <a:r>
              <a:rPr lang="en-US" sz="1800" b="1" dirty="0">
                <a:solidFill>
                  <a:srgbClr val="222222"/>
                </a:solidFill>
                <a:effectLst/>
                <a:latin typeface="Calibri" panose="020F0502020204030204" pitchFamily="34" charset="0"/>
                <a:ea typeface="Times New Roman" panose="02020603050405020304" pitchFamily="18" charset="0"/>
              </a:rPr>
              <a:t>cu </a:t>
            </a:r>
            <a:r>
              <a:rPr lang="en-US" sz="1800" b="1" dirty="0" err="1">
                <a:solidFill>
                  <a:srgbClr val="222222"/>
                </a:solidFill>
                <a:effectLst/>
                <a:latin typeface="Calibri" panose="020F0502020204030204" pitchFamily="34" charset="0"/>
                <a:ea typeface="Times New Roman" panose="02020603050405020304" pitchFamily="18" charset="0"/>
              </a:rPr>
              <a:t>următoarele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acte</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identitate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u="sng" dirty="0" err="1">
                <a:solidFill>
                  <a:srgbClr val="222222"/>
                </a:solidFill>
                <a:effectLst/>
                <a:latin typeface="Calibri" panose="020F0502020204030204" pitchFamily="34" charset="0"/>
                <a:ea typeface="Times New Roman" panose="02020603050405020304" pitchFamily="18" charset="0"/>
              </a:rPr>
              <a:t>valabile</a:t>
            </a:r>
            <a:r>
              <a:rPr lang="en-US" sz="1800" b="1" u="sng" dirty="0">
                <a:solidFill>
                  <a:srgbClr val="222222"/>
                </a:solidFill>
                <a:effectLst/>
                <a:latin typeface="Calibri" panose="020F0502020204030204" pitchFamily="34" charset="0"/>
                <a:ea typeface="Times New Roman" panose="02020603050405020304" pitchFamily="18" charset="0"/>
              </a:rPr>
              <a:t> </a:t>
            </a:r>
            <a:r>
              <a:rPr lang="en-US" sz="1800" b="1" u="sng" dirty="0" err="1">
                <a:solidFill>
                  <a:srgbClr val="222222"/>
                </a:solidFill>
                <a:effectLst/>
                <a:latin typeface="Calibri" panose="020F0502020204030204" pitchFamily="34" charset="0"/>
                <a:ea typeface="Times New Roman" panose="02020603050405020304" pitchFamily="18" charset="0"/>
              </a:rPr>
              <a:t>în</a:t>
            </a:r>
            <a:r>
              <a:rPr lang="en-US" sz="1800" b="1" u="sng" dirty="0">
                <a:solidFill>
                  <a:srgbClr val="222222"/>
                </a:solidFill>
                <a:effectLst/>
                <a:latin typeface="Calibri" panose="020F0502020204030204" pitchFamily="34" charset="0"/>
                <a:ea typeface="Times New Roman" panose="02020603050405020304" pitchFamily="18" charset="0"/>
              </a:rPr>
              <a:t> </a:t>
            </a:r>
            <a:r>
              <a:rPr lang="en-US" sz="1800" b="1" u="sng" dirty="0" err="1">
                <a:solidFill>
                  <a:srgbClr val="222222"/>
                </a:solidFill>
                <a:effectLst/>
                <a:latin typeface="Calibri" panose="020F0502020204030204" pitchFamily="34" charset="0"/>
                <a:ea typeface="Times New Roman" panose="02020603050405020304" pitchFamily="18" charset="0"/>
              </a:rPr>
              <a:t>ziua</a:t>
            </a:r>
            <a:r>
              <a:rPr lang="en-US" sz="1800" b="1" u="sng" dirty="0">
                <a:solidFill>
                  <a:srgbClr val="222222"/>
                </a:solidFill>
                <a:effectLst/>
                <a:latin typeface="Calibri" panose="020F0502020204030204" pitchFamily="34" charset="0"/>
                <a:ea typeface="Times New Roman" panose="02020603050405020304" pitchFamily="18" charset="0"/>
              </a:rPr>
              <a:t> </a:t>
            </a:r>
            <a:r>
              <a:rPr lang="en-US" sz="1800" b="1" u="sng" dirty="0" err="1">
                <a:solidFill>
                  <a:srgbClr val="222222"/>
                </a:solidFill>
                <a:effectLst/>
                <a:latin typeface="Calibri" panose="020F0502020204030204" pitchFamily="34" charset="0"/>
                <a:ea typeface="Times New Roman" panose="02020603050405020304" pitchFamily="18" charset="0"/>
              </a:rPr>
              <a:t>votării</a:t>
            </a:r>
            <a:r>
              <a:rPr lang="en-US" sz="1800" b="1" dirty="0">
                <a:solidFill>
                  <a:srgbClr val="222222"/>
                </a:solidFill>
                <a:effectLst/>
                <a:latin typeface="Calibri" panose="020F0502020204030204" pitchFamily="34" charset="0"/>
                <a:ea typeface="Times New Roman" panose="02020603050405020304" pitchFamily="18" charset="0"/>
              </a:rPr>
              <a:t>: </a:t>
            </a:r>
            <a:endParaRPr lang="ro-RO" sz="1800" b="1" dirty="0">
              <a:solidFill>
                <a:srgbClr val="222222"/>
              </a:solidFill>
              <a:effectLst/>
              <a:latin typeface="Calibri" panose="020F0502020204030204" pitchFamily="34" charset="0"/>
              <a:ea typeface="Times New Roman" panose="02020603050405020304" pitchFamily="18" charset="0"/>
            </a:endParaRPr>
          </a:p>
          <a:p>
            <a:pPr algn="just"/>
            <a:endParaRPr lang="en-US" sz="1400" dirty="0">
              <a:effectLst/>
              <a:latin typeface="Calibri" panose="020F0502020204030204" pitchFamily="34" charset="0"/>
              <a:ea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75824585"/>
              </p:ext>
            </p:extLst>
          </p:nvPr>
        </p:nvGraphicFramePr>
        <p:xfrm>
          <a:off x="722385" y="2112580"/>
          <a:ext cx="11061088" cy="4846320"/>
        </p:xfrm>
        <a:graphic>
          <a:graphicData uri="http://schemas.openxmlformats.org/drawingml/2006/table">
            <a:tbl>
              <a:tblPr firstRow="1" bandRow="1">
                <a:tableStyleId>{5C22544A-7EE6-4342-B048-85BDC9FD1C3A}</a:tableStyleId>
              </a:tblPr>
              <a:tblGrid>
                <a:gridCol w="6211965">
                  <a:extLst>
                    <a:ext uri="{9D8B030D-6E8A-4147-A177-3AD203B41FA5}">
                      <a16:colId xmlns:a16="http://schemas.microsoft.com/office/drawing/2014/main" val="20000"/>
                    </a:ext>
                  </a:extLst>
                </a:gridCol>
                <a:gridCol w="4849123">
                  <a:extLst>
                    <a:ext uri="{9D8B030D-6E8A-4147-A177-3AD203B41FA5}">
                      <a16:colId xmlns:a16="http://schemas.microsoft.com/office/drawing/2014/main" val="20001"/>
                    </a:ext>
                  </a:extLst>
                </a:gridCol>
              </a:tblGrid>
              <a:tr h="278815">
                <a:tc>
                  <a:txBody>
                    <a:bodyPr/>
                    <a:lstStyle/>
                    <a:p>
                      <a:r>
                        <a:rPr lang="ro-RO" dirty="0"/>
                        <a:t>Alegeri prezidențiale </a:t>
                      </a:r>
                      <a:endParaRPr lang="en-US" dirty="0"/>
                    </a:p>
                  </a:txBody>
                  <a:tcPr/>
                </a:tc>
                <a:tc>
                  <a:txBody>
                    <a:bodyPr/>
                    <a:lstStyle/>
                    <a:p>
                      <a:r>
                        <a:rPr lang="ro-RO" dirty="0"/>
                        <a:t>Alegeri</a:t>
                      </a:r>
                      <a:r>
                        <a:rPr lang="ro-RO" baseline="0" dirty="0"/>
                        <a:t> parlamentare</a:t>
                      </a:r>
                      <a:endParaRPr lang="en-US" dirty="0"/>
                    </a:p>
                  </a:txBody>
                  <a:tcPr/>
                </a:tc>
                <a:extLst>
                  <a:ext uri="{0D108BD9-81ED-4DB2-BD59-A6C34878D82A}">
                    <a16:rowId xmlns:a16="http://schemas.microsoft.com/office/drawing/2014/main" val="10000"/>
                  </a:ext>
                </a:extLst>
              </a:tr>
              <a:tr h="2997260">
                <a:tc>
                  <a:txBody>
                    <a:bodyPr/>
                    <a:lstStyle/>
                    <a:p>
                      <a:r>
                        <a:rPr lang="ro-RO" b="1" i="0" baseline="0" dirty="0"/>
                        <a:t>A. C</a:t>
                      </a:r>
                      <a:r>
                        <a:rPr lang="en-US" b="1" i="0" dirty="0" err="1"/>
                        <a:t>etăţenii</a:t>
                      </a:r>
                      <a:r>
                        <a:rPr lang="en-US" b="1" i="0" dirty="0"/>
                        <a:t> </a:t>
                      </a:r>
                      <a:r>
                        <a:rPr lang="en-US" b="1" i="0" dirty="0" err="1"/>
                        <a:t>români</a:t>
                      </a:r>
                      <a:r>
                        <a:rPr lang="en-US" b="1" i="0" dirty="0"/>
                        <a:t> cu </a:t>
                      </a:r>
                      <a:r>
                        <a:rPr lang="en-US" b="1" i="0" dirty="0" err="1"/>
                        <a:t>domiciliul</a:t>
                      </a:r>
                      <a:r>
                        <a:rPr lang="ro-RO" b="1" i="0" dirty="0"/>
                        <a:t>/reședința</a:t>
                      </a:r>
                      <a:r>
                        <a:rPr lang="en-US" b="1" i="0" dirty="0"/>
                        <a:t> </a:t>
                      </a:r>
                      <a:r>
                        <a:rPr lang="en-US" b="1" i="0" dirty="0" err="1"/>
                        <a:t>în</a:t>
                      </a:r>
                      <a:r>
                        <a:rPr lang="en-US" b="1" i="0" dirty="0"/>
                        <a:t> </a:t>
                      </a:r>
                      <a:r>
                        <a:rPr lang="ro-RO" b="1" i="0" dirty="0"/>
                        <a:t>România:</a:t>
                      </a:r>
                    </a:p>
                    <a:p>
                      <a:pPr algn="just"/>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cartea</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identitate</a:t>
                      </a:r>
                      <a:r>
                        <a:rPr lang="en-US" sz="1800" b="1" dirty="0">
                          <a:solidFill>
                            <a:srgbClr val="222222"/>
                          </a:solidFill>
                          <a:effectLst/>
                          <a:latin typeface="Calibri" panose="020F0502020204030204" pitchFamily="34" charset="0"/>
                          <a:ea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algn="just"/>
                      <a:r>
                        <a:rPr lang="en-US" sz="1800" b="1" dirty="0">
                          <a:solidFill>
                            <a:srgbClr val="222222"/>
                          </a:solidFill>
                          <a:effectLst/>
                          <a:latin typeface="Calibri" panose="020F0502020204030204" pitchFamily="34" charset="0"/>
                          <a:ea typeface="Times New Roman" panose="02020603050405020304" pitchFamily="18" charset="0"/>
                        </a:rPr>
                        <a:t>-</a:t>
                      </a:r>
                      <a:r>
                        <a:rPr lang="en-US" sz="1800" b="1" dirty="0" err="1">
                          <a:solidFill>
                            <a:srgbClr val="222222"/>
                          </a:solidFill>
                          <a:effectLst/>
                          <a:latin typeface="Calibri" panose="020F0502020204030204" pitchFamily="34" charset="0"/>
                          <a:ea typeface="Times New Roman" panose="02020603050405020304" pitchFamily="18" charset="0"/>
                        </a:rPr>
                        <a:t>cartea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electronică</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identitate</a:t>
                      </a:r>
                      <a:r>
                        <a:rPr lang="en-US" sz="1800" b="1" dirty="0">
                          <a:solidFill>
                            <a:srgbClr val="222222"/>
                          </a:solidFill>
                          <a:effectLst/>
                          <a:latin typeface="Calibri" panose="020F0502020204030204" pitchFamily="34" charset="0"/>
                          <a:ea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algn="just"/>
                      <a:r>
                        <a:rPr lang="en-US" sz="1800" b="1" dirty="0">
                          <a:solidFill>
                            <a:srgbClr val="222222"/>
                          </a:solidFill>
                          <a:effectLst/>
                          <a:latin typeface="Calibri" panose="020F0502020204030204" pitchFamily="34" charset="0"/>
                          <a:ea typeface="Times New Roman" panose="02020603050405020304" pitchFamily="18" charset="0"/>
                        </a:rPr>
                        <a:t>-</a:t>
                      </a:r>
                      <a:r>
                        <a:rPr lang="en-US" sz="1800" b="1" dirty="0" err="1">
                          <a:solidFill>
                            <a:srgbClr val="222222"/>
                          </a:solidFill>
                          <a:effectLst/>
                          <a:latin typeface="Calibri" panose="020F0502020204030204" pitchFamily="34" charset="0"/>
                          <a:ea typeface="Times New Roman" panose="02020603050405020304" pitchFamily="18" charset="0"/>
                        </a:rPr>
                        <a:t>cartea</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identitate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provizorie</a:t>
                      </a:r>
                      <a:r>
                        <a:rPr lang="en-US" sz="1800" b="1" dirty="0">
                          <a:solidFill>
                            <a:srgbClr val="222222"/>
                          </a:solidFill>
                          <a:effectLst/>
                          <a:latin typeface="Calibri" panose="020F0502020204030204" pitchFamily="34" charset="0"/>
                          <a:ea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algn="just"/>
                      <a:r>
                        <a:rPr lang="en-US" sz="1800" b="1" dirty="0">
                          <a:solidFill>
                            <a:srgbClr val="222222"/>
                          </a:solidFill>
                          <a:effectLst/>
                          <a:latin typeface="Calibri" panose="020F0502020204030204" pitchFamily="34" charset="0"/>
                          <a:ea typeface="Times New Roman" panose="02020603050405020304" pitchFamily="18" charset="0"/>
                        </a:rPr>
                        <a:t>-</a:t>
                      </a:r>
                      <a:r>
                        <a:rPr lang="en-US" sz="1800" b="1" dirty="0" err="1">
                          <a:solidFill>
                            <a:srgbClr val="222222"/>
                          </a:solidFill>
                          <a:effectLst/>
                          <a:latin typeface="Calibri" panose="020F0502020204030204" pitchFamily="34" charset="0"/>
                          <a:ea typeface="Times New Roman" panose="02020603050405020304" pitchFamily="18" charset="0"/>
                        </a:rPr>
                        <a:t>buletinul</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identitate</a:t>
                      </a:r>
                      <a:r>
                        <a:rPr lang="en-US" sz="1800" b="1" dirty="0">
                          <a:solidFill>
                            <a:srgbClr val="222222"/>
                          </a:solidFill>
                          <a:effectLst/>
                          <a:latin typeface="Calibri" panose="020F0502020204030204" pitchFamily="34" charset="0"/>
                          <a:ea typeface="Times New Roman" panose="02020603050405020304" pitchFamily="18" charset="0"/>
                        </a:rPr>
                        <a:t> </a:t>
                      </a:r>
                      <a:endParaRPr lang="ro-RO" sz="1800" b="1" dirty="0">
                        <a:solidFill>
                          <a:srgbClr val="222222"/>
                        </a:solidFill>
                        <a:effectLst/>
                        <a:latin typeface="Calibri" panose="020F0502020204030204" pitchFamily="34" charset="0"/>
                        <a:ea typeface="Times New Roman" panose="02020603050405020304" pitchFamily="18" charset="0"/>
                      </a:endParaRPr>
                    </a:p>
                    <a:p>
                      <a:pPr algn="just"/>
                      <a:r>
                        <a:rPr lang="ro-RO" sz="1800" b="1" dirty="0">
                          <a:solidFill>
                            <a:srgbClr val="222222"/>
                          </a:solidFill>
                          <a:effectLst/>
                          <a:latin typeface="Calibri" panose="020F0502020204030204" pitchFamily="34" charset="0"/>
                          <a:ea typeface="Times New Roman" panose="02020603050405020304" pitchFamily="18" charset="0"/>
                        </a:rPr>
                        <a:t>-</a:t>
                      </a:r>
                      <a:r>
                        <a:rPr lang="en-US" sz="1800" b="1" dirty="0" err="1">
                          <a:solidFill>
                            <a:srgbClr val="222222"/>
                          </a:solidFill>
                          <a:effectLst/>
                          <a:latin typeface="Calibri" panose="020F0502020204030204" pitchFamily="34" charset="0"/>
                          <a:ea typeface="Times New Roman" panose="02020603050405020304" pitchFamily="18" charset="0"/>
                        </a:rPr>
                        <a:t>paşaportul</a:t>
                      </a:r>
                      <a:r>
                        <a:rPr lang="en-US" sz="1800" b="1" dirty="0">
                          <a:solidFill>
                            <a:srgbClr val="222222"/>
                          </a:solidFill>
                          <a:effectLst/>
                          <a:latin typeface="Calibri" panose="020F0502020204030204" pitchFamily="34" charset="0"/>
                          <a:ea typeface="Times New Roman" panose="02020603050405020304" pitchFamily="18" charset="0"/>
                        </a:rPr>
                        <a:t> diplomatic, </a:t>
                      </a:r>
                      <a:endParaRPr lang="en-US" sz="1400" dirty="0">
                        <a:effectLst/>
                        <a:latin typeface="Calibri" panose="020F0502020204030204" pitchFamily="34" charset="0"/>
                        <a:ea typeface="Calibri" panose="020F0502020204030204" pitchFamily="34" charset="0"/>
                      </a:endParaRPr>
                    </a:p>
                    <a:p>
                      <a:pPr algn="just"/>
                      <a:r>
                        <a:rPr lang="en-US" sz="1800" b="1" dirty="0">
                          <a:solidFill>
                            <a:srgbClr val="222222"/>
                          </a:solidFill>
                          <a:effectLst/>
                          <a:latin typeface="Calibri" panose="020F0502020204030204" pitchFamily="34" charset="0"/>
                          <a:ea typeface="Times New Roman" panose="02020603050405020304" pitchFamily="18" charset="0"/>
                        </a:rPr>
                        <a:t>-</a:t>
                      </a:r>
                      <a:r>
                        <a:rPr lang="en-US" sz="1800" b="1" dirty="0" err="1">
                          <a:solidFill>
                            <a:srgbClr val="222222"/>
                          </a:solidFill>
                          <a:effectLst/>
                          <a:latin typeface="Calibri" panose="020F0502020204030204" pitchFamily="34" charset="0"/>
                          <a:ea typeface="Times New Roman" panose="02020603050405020304" pitchFamily="18" charset="0"/>
                        </a:rPr>
                        <a:t>paşaportul</a:t>
                      </a:r>
                      <a:r>
                        <a:rPr lang="en-US" sz="1800" b="1" dirty="0">
                          <a:solidFill>
                            <a:srgbClr val="222222"/>
                          </a:solidFill>
                          <a:effectLst/>
                          <a:latin typeface="Calibri" panose="020F0502020204030204" pitchFamily="34" charset="0"/>
                          <a:ea typeface="Times New Roman" panose="02020603050405020304" pitchFamily="18" charset="0"/>
                        </a:rPr>
                        <a:t> diplomatic electronic, </a:t>
                      </a:r>
                      <a:endParaRPr lang="en-US" sz="1400" dirty="0">
                        <a:effectLst/>
                        <a:latin typeface="Calibri" panose="020F0502020204030204" pitchFamily="34" charset="0"/>
                        <a:ea typeface="Calibri" panose="020F0502020204030204" pitchFamily="34" charset="0"/>
                      </a:endParaRPr>
                    </a:p>
                    <a:p>
                      <a:pPr algn="just"/>
                      <a:r>
                        <a:rPr lang="en-US" sz="1800" b="1" dirty="0">
                          <a:solidFill>
                            <a:srgbClr val="222222"/>
                          </a:solidFill>
                          <a:effectLst/>
                          <a:latin typeface="Calibri" panose="020F0502020204030204" pitchFamily="34" charset="0"/>
                          <a:ea typeface="Times New Roman" panose="02020603050405020304" pitchFamily="18" charset="0"/>
                        </a:rPr>
                        <a:t>-</a:t>
                      </a:r>
                      <a:r>
                        <a:rPr lang="en-US" sz="1800" b="1" dirty="0" err="1">
                          <a:solidFill>
                            <a:srgbClr val="222222"/>
                          </a:solidFill>
                          <a:effectLst/>
                          <a:latin typeface="Calibri" panose="020F0502020204030204" pitchFamily="34" charset="0"/>
                          <a:ea typeface="Times New Roman" panose="02020603050405020304" pitchFamily="18" charset="0"/>
                        </a:rPr>
                        <a:t>paşaportul</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serviciu</a:t>
                      </a:r>
                      <a:r>
                        <a:rPr lang="en-US" sz="1800" b="1" dirty="0">
                          <a:solidFill>
                            <a:srgbClr val="222222"/>
                          </a:solidFill>
                          <a:effectLst/>
                          <a:latin typeface="Calibri" panose="020F0502020204030204" pitchFamily="34" charset="0"/>
                          <a:ea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algn="just"/>
                      <a:r>
                        <a:rPr lang="en-US" sz="1800" b="1" dirty="0">
                          <a:solidFill>
                            <a:srgbClr val="222222"/>
                          </a:solidFill>
                          <a:effectLst/>
                          <a:latin typeface="Calibri" panose="020F0502020204030204" pitchFamily="34" charset="0"/>
                          <a:ea typeface="Times New Roman" panose="02020603050405020304" pitchFamily="18" charset="0"/>
                        </a:rPr>
                        <a:t>-</a:t>
                      </a:r>
                      <a:r>
                        <a:rPr lang="en-US" sz="1800" b="1" dirty="0" err="1">
                          <a:solidFill>
                            <a:srgbClr val="222222"/>
                          </a:solidFill>
                          <a:effectLst/>
                          <a:latin typeface="Calibri" panose="020F0502020204030204" pitchFamily="34" charset="0"/>
                          <a:ea typeface="Times New Roman" panose="02020603050405020304" pitchFamily="18" charset="0"/>
                        </a:rPr>
                        <a:t>paşaportul</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serviciu</a:t>
                      </a:r>
                      <a:r>
                        <a:rPr lang="en-US" sz="1800" b="1" dirty="0">
                          <a:solidFill>
                            <a:srgbClr val="222222"/>
                          </a:solidFill>
                          <a:effectLst/>
                          <a:latin typeface="Calibri" panose="020F0502020204030204" pitchFamily="34" charset="0"/>
                          <a:ea typeface="Times New Roman" panose="02020603050405020304" pitchFamily="18" charset="0"/>
                        </a:rPr>
                        <a:t> electronic</a:t>
                      </a:r>
                      <a:endParaRPr lang="ro-RO" sz="1800" b="1" dirty="0">
                        <a:solidFill>
                          <a:srgbClr val="222222"/>
                        </a:solidFill>
                        <a:effectLst/>
                        <a:latin typeface="Calibri" panose="020F0502020204030204" pitchFamily="34" charset="0"/>
                        <a:ea typeface="Times New Roman" panose="02020603050405020304" pitchFamily="18" charset="0"/>
                      </a:endParaRPr>
                    </a:p>
                    <a:p>
                      <a:pPr algn="just"/>
                      <a:r>
                        <a:rPr lang="ro-RO" sz="1800" b="1" dirty="0">
                          <a:solidFill>
                            <a:srgbClr val="222222"/>
                          </a:solidFill>
                          <a:effectLst/>
                          <a:latin typeface="Calibri" panose="020F0502020204030204" pitchFamily="34" charset="0"/>
                          <a:ea typeface="Calibri" panose="020F0502020204030204" pitchFamily="34" charset="0"/>
                        </a:rPr>
                        <a:t>-</a:t>
                      </a:r>
                      <a:r>
                        <a:rPr lang="ro-RO" sz="1800" b="1" baseline="0" dirty="0">
                          <a:solidFill>
                            <a:srgbClr val="222222"/>
                          </a:solidFill>
                          <a:effectLst/>
                          <a:latin typeface="Calibri" panose="020F0502020204030204" pitchFamily="34" charset="0"/>
                          <a:ea typeface="Calibri" panose="020F0502020204030204" pitchFamily="34" charset="0"/>
                        </a:rPr>
                        <a:t> carnetul de serviciu militar, , în cazul elevilor din </a:t>
                      </a:r>
                      <a:r>
                        <a:rPr lang="ro-RO" sz="1800" b="1" baseline="0" dirty="0" err="1">
                          <a:solidFill>
                            <a:srgbClr val="222222"/>
                          </a:solidFill>
                          <a:effectLst/>
                          <a:latin typeface="Calibri" panose="020F0502020204030204" pitchFamily="34" charset="0"/>
                          <a:ea typeface="Calibri" panose="020F0502020204030204" pitchFamily="34" charset="0"/>
                        </a:rPr>
                        <a:t>şcolile</a:t>
                      </a:r>
                      <a:r>
                        <a:rPr lang="ro-RO" sz="1800" b="1" baseline="0" dirty="0">
                          <a:solidFill>
                            <a:srgbClr val="222222"/>
                          </a:solidFill>
                          <a:effectLst/>
                          <a:latin typeface="Calibri" panose="020F0502020204030204" pitchFamily="34" charset="0"/>
                          <a:ea typeface="Calibri" panose="020F0502020204030204" pitchFamily="34" charset="0"/>
                        </a:rPr>
                        <a:t> militare.</a:t>
                      </a:r>
                      <a:endParaRPr lang="en-US" sz="1400" dirty="0">
                        <a:effectLst/>
                        <a:latin typeface="Calibri" panose="020F0502020204030204" pitchFamily="34" charset="0"/>
                        <a:ea typeface="Calibri" panose="020F0502020204030204" pitchFamily="34" charset="0"/>
                      </a:endParaRPr>
                    </a:p>
                    <a:p>
                      <a:r>
                        <a:rPr lang="ro-RO" b="1" i="0" dirty="0">
                          <a:solidFill>
                            <a:schemeClr val="tx1"/>
                          </a:solidFill>
                        </a:rPr>
                        <a:t>B. </a:t>
                      </a:r>
                      <a:r>
                        <a:rPr lang="ro-RO" b="1" i="0" dirty="0">
                          <a:solidFill>
                            <a:srgbClr val="FF0000"/>
                          </a:solidFill>
                        </a:rPr>
                        <a:t>Atenție!</a:t>
                      </a:r>
                      <a:r>
                        <a:rPr lang="ro-RO" b="1" i="0" baseline="0" dirty="0">
                          <a:solidFill>
                            <a:srgbClr val="FF0000"/>
                          </a:solidFill>
                        </a:rPr>
                        <a:t> </a:t>
                      </a:r>
                      <a:r>
                        <a:rPr lang="ro-RO" b="1" i="0" baseline="0" dirty="0"/>
                        <a:t>C</a:t>
                      </a:r>
                      <a:r>
                        <a:rPr lang="en-US" b="1" i="0" dirty="0" err="1"/>
                        <a:t>etăţenii</a:t>
                      </a:r>
                      <a:r>
                        <a:rPr lang="en-US" b="1" i="0" dirty="0"/>
                        <a:t> </a:t>
                      </a:r>
                      <a:r>
                        <a:rPr lang="en-US" b="1" i="0" dirty="0" err="1"/>
                        <a:t>români</a:t>
                      </a:r>
                      <a:r>
                        <a:rPr lang="en-US" b="1" i="0" dirty="0"/>
                        <a:t> </a:t>
                      </a:r>
                      <a:r>
                        <a:rPr lang="en-US" b="1" i="0" dirty="0">
                          <a:solidFill>
                            <a:srgbClr val="FF0000"/>
                          </a:solidFill>
                        </a:rPr>
                        <a:t>cu </a:t>
                      </a:r>
                      <a:r>
                        <a:rPr lang="en-US" b="1" i="0" dirty="0" err="1">
                          <a:solidFill>
                            <a:srgbClr val="FF0000"/>
                          </a:solidFill>
                        </a:rPr>
                        <a:t>domiciliul</a:t>
                      </a:r>
                      <a:r>
                        <a:rPr lang="en-US" b="1" i="0" dirty="0">
                          <a:solidFill>
                            <a:srgbClr val="FF0000"/>
                          </a:solidFill>
                        </a:rPr>
                        <a:t> </a:t>
                      </a:r>
                      <a:r>
                        <a:rPr lang="en-US" b="1" i="0" dirty="0" err="1">
                          <a:solidFill>
                            <a:srgbClr val="FF0000"/>
                          </a:solidFill>
                        </a:rPr>
                        <a:t>în</a:t>
                      </a:r>
                      <a:r>
                        <a:rPr lang="en-US" b="1" i="0" dirty="0">
                          <a:solidFill>
                            <a:srgbClr val="FF0000"/>
                          </a:solidFill>
                        </a:rPr>
                        <a:t> </a:t>
                      </a:r>
                      <a:r>
                        <a:rPr lang="en-US" b="1" i="0" dirty="0" err="1">
                          <a:solidFill>
                            <a:srgbClr val="FF0000"/>
                          </a:solidFill>
                        </a:rPr>
                        <a:t>străinătate</a:t>
                      </a:r>
                      <a:r>
                        <a:rPr lang="en-US" b="1" i="0" dirty="0">
                          <a:solidFill>
                            <a:srgbClr val="FF0000"/>
                          </a:solidFill>
                        </a:rPr>
                        <a:t> care </a:t>
                      </a:r>
                      <a:r>
                        <a:rPr lang="en-US" b="1" i="0" dirty="0" err="1">
                          <a:solidFill>
                            <a:srgbClr val="FF0000"/>
                          </a:solidFill>
                        </a:rPr>
                        <a:t>votează</a:t>
                      </a:r>
                      <a:r>
                        <a:rPr lang="en-US" b="1" i="0" dirty="0">
                          <a:solidFill>
                            <a:srgbClr val="FF0000"/>
                          </a:solidFill>
                        </a:rPr>
                        <a:t> </a:t>
                      </a:r>
                      <a:r>
                        <a:rPr lang="en-US" b="1" i="0" dirty="0" err="1">
                          <a:solidFill>
                            <a:srgbClr val="FF0000"/>
                          </a:solidFill>
                        </a:rPr>
                        <a:t>în</a:t>
                      </a:r>
                      <a:r>
                        <a:rPr lang="en-US" b="1" i="0" dirty="0">
                          <a:solidFill>
                            <a:srgbClr val="FF0000"/>
                          </a:solidFill>
                        </a:rPr>
                        <a:t> </a:t>
                      </a:r>
                      <a:r>
                        <a:rPr lang="en-US" b="1" i="0" dirty="0" err="1">
                          <a:solidFill>
                            <a:srgbClr val="FF0000"/>
                          </a:solidFill>
                        </a:rPr>
                        <a:t>România</a:t>
                      </a:r>
                      <a:r>
                        <a:rPr lang="ro-RO" b="1" i="0" dirty="0">
                          <a:solidFill>
                            <a:srgbClr val="FF0000"/>
                          </a:solidFill>
                        </a:rPr>
                        <a:t> </a:t>
                      </a:r>
                      <a:r>
                        <a:rPr lang="ro-RO" b="1" i="0" dirty="0"/>
                        <a:t>pot vota numai cu:</a:t>
                      </a:r>
                    </a:p>
                    <a:p>
                      <a:r>
                        <a:rPr lang="ro-RO" b="1" i="0" dirty="0"/>
                        <a:t> - p</a:t>
                      </a:r>
                      <a:r>
                        <a:rPr lang="en-US" b="1" dirty="0" err="1"/>
                        <a:t>aşaportul</a:t>
                      </a:r>
                      <a:r>
                        <a:rPr lang="en-US" b="1" dirty="0"/>
                        <a:t> </a:t>
                      </a:r>
                      <a:r>
                        <a:rPr lang="en-US" b="1" dirty="0" err="1"/>
                        <a:t>simplu</a:t>
                      </a:r>
                      <a:endParaRPr lang="ro-RO" b="1" dirty="0"/>
                    </a:p>
                    <a:p>
                      <a:pPr marL="0" indent="0">
                        <a:buFontTx/>
                        <a:buNone/>
                      </a:pPr>
                      <a:r>
                        <a:rPr lang="ro-RO" b="1" dirty="0"/>
                        <a:t>- </a:t>
                      </a:r>
                      <a:r>
                        <a:rPr lang="en-US" b="1" dirty="0" err="1"/>
                        <a:t>paşaportul</a:t>
                      </a:r>
                      <a:r>
                        <a:rPr lang="en-US" b="1" dirty="0"/>
                        <a:t> </a:t>
                      </a:r>
                      <a:r>
                        <a:rPr lang="en-US" b="1" dirty="0" err="1"/>
                        <a:t>simplu</a:t>
                      </a:r>
                      <a:r>
                        <a:rPr lang="en-US" b="1" dirty="0"/>
                        <a:t> electronic</a:t>
                      </a:r>
                      <a:endParaRPr lang="ro-RO" b="1" dirty="0"/>
                    </a:p>
                    <a:p>
                      <a:pPr marL="0" indent="0">
                        <a:buFontTx/>
                        <a:buNone/>
                      </a:pPr>
                      <a:r>
                        <a:rPr lang="ro-RO" b="1" dirty="0"/>
                        <a:t>- </a:t>
                      </a:r>
                      <a:r>
                        <a:rPr lang="en-US" b="1" dirty="0" err="1"/>
                        <a:t>paşaportul</a:t>
                      </a:r>
                      <a:r>
                        <a:rPr lang="en-US" b="1" dirty="0"/>
                        <a:t> </a:t>
                      </a:r>
                      <a:r>
                        <a:rPr lang="en-US" b="1" dirty="0" err="1"/>
                        <a:t>simplu</a:t>
                      </a:r>
                      <a:r>
                        <a:rPr lang="en-US" b="1" dirty="0"/>
                        <a:t> </a:t>
                      </a:r>
                      <a:r>
                        <a:rPr lang="en-US" b="1" dirty="0" err="1"/>
                        <a:t>temporar</a:t>
                      </a:r>
                      <a:r>
                        <a:rPr lang="en-US" b="1" dirty="0"/>
                        <a:t> </a:t>
                      </a:r>
                    </a:p>
                  </a:txBody>
                  <a:tcPr/>
                </a:tc>
                <a:tc>
                  <a:txBody>
                    <a:bodyPr/>
                    <a:lstStyle/>
                    <a:p>
                      <a:r>
                        <a:rPr lang="en-US" sz="1800" b="1" i="0" kern="1200" dirty="0" err="1">
                          <a:solidFill>
                            <a:schemeClr val="dk1"/>
                          </a:solidFill>
                          <a:effectLst/>
                          <a:latin typeface="+mn-lt"/>
                          <a:ea typeface="+mn-ea"/>
                          <a:cs typeface="+mn-cs"/>
                        </a:rPr>
                        <a:t>Cetăţenii</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români</a:t>
                      </a:r>
                      <a:r>
                        <a:rPr lang="en-US" sz="1800" b="1" i="0" kern="1200" dirty="0">
                          <a:solidFill>
                            <a:schemeClr val="dk1"/>
                          </a:solidFill>
                          <a:effectLst/>
                          <a:latin typeface="+mn-lt"/>
                          <a:ea typeface="+mn-ea"/>
                          <a:cs typeface="+mn-cs"/>
                        </a:rPr>
                        <a:t> cu </a:t>
                      </a:r>
                      <a:r>
                        <a:rPr lang="en-US" sz="1800" b="1" i="0" kern="1200" dirty="0" err="1">
                          <a:solidFill>
                            <a:schemeClr val="dk1"/>
                          </a:solidFill>
                          <a:effectLst/>
                          <a:latin typeface="+mn-lt"/>
                          <a:ea typeface="+mn-ea"/>
                          <a:cs typeface="+mn-cs"/>
                        </a:rPr>
                        <a:t>domiciliul</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sau</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reşedinţa</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în</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România</a:t>
                      </a:r>
                      <a:r>
                        <a:rPr lang="en-US" sz="1800" b="1" i="0" kern="1200" dirty="0">
                          <a:solidFill>
                            <a:schemeClr val="dk1"/>
                          </a:solidFill>
                          <a:effectLst/>
                          <a:latin typeface="+mn-lt"/>
                          <a:ea typeface="+mn-ea"/>
                          <a:cs typeface="+mn-cs"/>
                        </a:rPr>
                        <a:t> care </a:t>
                      </a:r>
                      <a:r>
                        <a:rPr lang="en-US" sz="1800" b="1" i="0" kern="1200" dirty="0" err="1">
                          <a:solidFill>
                            <a:schemeClr val="dk1"/>
                          </a:solidFill>
                          <a:effectLst/>
                          <a:latin typeface="+mn-lt"/>
                          <a:ea typeface="+mn-ea"/>
                          <a:cs typeface="+mn-cs"/>
                        </a:rPr>
                        <a:t>în</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ziua</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votării</a:t>
                      </a:r>
                      <a:r>
                        <a:rPr lang="en-US" sz="1800" b="1" i="0" kern="1200" dirty="0">
                          <a:solidFill>
                            <a:schemeClr val="dk1"/>
                          </a:solidFill>
                          <a:effectLst/>
                          <a:latin typeface="+mn-lt"/>
                          <a:ea typeface="+mn-ea"/>
                          <a:cs typeface="+mn-cs"/>
                        </a:rPr>
                        <a:t> se </a:t>
                      </a:r>
                      <a:r>
                        <a:rPr lang="en-US" sz="1800" b="1" i="0" kern="1200" dirty="0" err="1">
                          <a:solidFill>
                            <a:schemeClr val="dk1"/>
                          </a:solidFill>
                          <a:effectLst/>
                          <a:latin typeface="+mn-lt"/>
                          <a:ea typeface="+mn-ea"/>
                          <a:cs typeface="+mn-cs"/>
                        </a:rPr>
                        <a:t>află</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în</a:t>
                      </a:r>
                      <a:r>
                        <a:rPr lang="en-US" sz="1800" b="1" i="0" kern="1200" dirty="0">
                          <a:solidFill>
                            <a:schemeClr val="dk1"/>
                          </a:solidFill>
                          <a:effectLst/>
                          <a:latin typeface="+mn-lt"/>
                          <a:ea typeface="+mn-ea"/>
                          <a:cs typeface="+mn-cs"/>
                        </a:rPr>
                        <a:t> </a:t>
                      </a:r>
                      <a:r>
                        <a:rPr lang="en-US" sz="1800" b="1" i="0" kern="1200" dirty="0" err="1">
                          <a:solidFill>
                            <a:schemeClr val="dk1"/>
                          </a:solidFill>
                          <a:effectLst/>
                          <a:latin typeface="+mn-lt"/>
                          <a:ea typeface="+mn-ea"/>
                          <a:cs typeface="+mn-cs"/>
                        </a:rPr>
                        <a:t>ţară</a:t>
                      </a:r>
                      <a:r>
                        <a:rPr lang="en-US" sz="1800" b="1" i="0" kern="1200" dirty="0">
                          <a:solidFill>
                            <a:schemeClr val="dk1"/>
                          </a:solidFill>
                          <a:effectLst/>
                          <a:latin typeface="+mn-lt"/>
                          <a:ea typeface="+mn-ea"/>
                          <a:cs typeface="+mn-cs"/>
                        </a:rPr>
                        <a:t> pot </a:t>
                      </a:r>
                      <a:r>
                        <a:rPr lang="ro-RO" sz="1800" b="1" i="0" kern="1200" dirty="0">
                          <a:solidFill>
                            <a:schemeClr val="dk1"/>
                          </a:solidFill>
                          <a:effectLst/>
                          <a:latin typeface="+mn-lt"/>
                          <a:ea typeface="+mn-ea"/>
                          <a:cs typeface="+mn-cs"/>
                        </a:rPr>
                        <a:t>vota</a:t>
                      </a:r>
                      <a:r>
                        <a:rPr lang="en-US" sz="1800" b="1" i="0" kern="1200" dirty="0">
                          <a:solidFill>
                            <a:schemeClr val="dk1"/>
                          </a:solidFill>
                          <a:effectLst/>
                          <a:latin typeface="+mn-lt"/>
                          <a:ea typeface="+mn-ea"/>
                          <a:cs typeface="+mn-cs"/>
                        </a:rPr>
                        <a:t> la </a:t>
                      </a:r>
                      <a:r>
                        <a:rPr lang="en-US" sz="1800" b="1" i="0" kern="1200" dirty="0" err="1">
                          <a:solidFill>
                            <a:schemeClr val="dk1"/>
                          </a:solidFill>
                          <a:effectLst/>
                          <a:latin typeface="+mn-lt"/>
                          <a:ea typeface="+mn-ea"/>
                          <a:cs typeface="+mn-cs"/>
                        </a:rPr>
                        <a:t>secţiile</a:t>
                      </a:r>
                      <a:r>
                        <a:rPr lang="en-US" sz="1800" b="1" i="0" kern="1200" dirty="0">
                          <a:solidFill>
                            <a:schemeClr val="dk1"/>
                          </a:solidFill>
                          <a:effectLst/>
                          <a:latin typeface="+mn-lt"/>
                          <a:ea typeface="+mn-ea"/>
                          <a:cs typeface="+mn-cs"/>
                        </a:rPr>
                        <a:t> de </a:t>
                      </a:r>
                      <a:r>
                        <a:rPr lang="en-US" sz="1800" b="1" i="0" kern="1200" dirty="0" err="1">
                          <a:solidFill>
                            <a:schemeClr val="dk1"/>
                          </a:solidFill>
                          <a:effectLst/>
                          <a:latin typeface="+mn-lt"/>
                          <a:ea typeface="+mn-ea"/>
                          <a:cs typeface="+mn-cs"/>
                        </a:rPr>
                        <a:t>votare</a:t>
                      </a:r>
                      <a:r>
                        <a:rPr lang="en-US" sz="1800" b="1" i="0" kern="1200" dirty="0">
                          <a:solidFill>
                            <a:schemeClr val="dk1"/>
                          </a:solidFill>
                          <a:effectLst/>
                          <a:latin typeface="+mn-lt"/>
                          <a:ea typeface="+mn-ea"/>
                          <a:cs typeface="+mn-cs"/>
                        </a:rPr>
                        <a:t> </a:t>
                      </a:r>
                      <a:r>
                        <a:rPr lang="ro-RO" sz="1800" b="1" i="0" kern="1200" dirty="0">
                          <a:solidFill>
                            <a:schemeClr val="dk1"/>
                          </a:solidFill>
                          <a:effectLst/>
                          <a:latin typeface="+mn-lt"/>
                          <a:ea typeface="+mn-ea"/>
                          <a:cs typeface="+mn-cs"/>
                        </a:rPr>
                        <a:t>din țară cu: </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cartea</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identitate</a:t>
                      </a:r>
                      <a:r>
                        <a:rPr lang="en-US" sz="1800" b="0" i="0" kern="1200" dirty="0">
                          <a:solidFill>
                            <a:schemeClr val="dk1"/>
                          </a:solidFill>
                          <a:effectLst/>
                          <a:latin typeface="+mn-lt"/>
                          <a:ea typeface="+mn-ea"/>
                          <a:cs typeface="+mn-cs"/>
                        </a:rPr>
                        <a:t>;</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cartea</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electronică</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identitate</a:t>
                      </a:r>
                      <a:r>
                        <a:rPr lang="en-US" sz="1800" b="0" i="0" kern="1200" dirty="0">
                          <a:solidFill>
                            <a:schemeClr val="dk1"/>
                          </a:solidFill>
                          <a:effectLst/>
                          <a:latin typeface="+mn-lt"/>
                          <a:ea typeface="+mn-ea"/>
                          <a:cs typeface="+mn-cs"/>
                        </a:rPr>
                        <a:t>;</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cartea</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identitate</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provizorie</a:t>
                      </a:r>
                      <a:r>
                        <a:rPr lang="en-US" sz="1800" b="0" i="0" kern="1200" dirty="0">
                          <a:solidFill>
                            <a:schemeClr val="dk1"/>
                          </a:solidFill>
                          <a:effectLst/>
                          <a:latin typeface="+mn-lt"/>
                          <a:ea typeface="+mn-ea"/>
                          <a:cs typeface="+mn-cs"/>
                        </a:rPr>
                        <a:t>;</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buletinul</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identitate</a:t>
                      </a:r>
                      <a:r>
                        <a:rPr lang="en-US" sz="1800" b="0" i="0" kern="1200" dirty="0">
                          <a:solidFill>
                            <a:schemeClr val="dk1"/>
                          </a:solidFill>
                          <a:effectLst/>
                          <a:latin typeface="+mn-lt"/>
                          <a:ea typeface="+mn-ea"/>
                          <a:cs typeface="+mn-cs"/>
                        </a:rPr>
                        <a:t>;</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paşaportul</a:t>
                      </a:r>
                      <a:r>
                        <a:rPr lang="en-US" sz="1800" b="0" i="0" kern="1200" dirty="0">
                          <a:solidFill>
                            <a:schemeClr val="dk1"/>
                          </a:solidFill>
                          <a:effectLst/>
                          <a:latin typeface="+mn-lt"/>
                          <a:ea typeface="+mn-ea"/>
                          <a:cs typeface="+mn-cs"/>
                        </a:rPr>
                        <a:t> diplomatic;</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paşaportul</a:t>
                      </a:r>
                      <a:r>
                        <a:rPr lang="en-US" sz="1800" b="0" i="0" kern="1200" dirty="0">
                          <a:solidFill>
                            <a:schemeClr val="dk1"/>
                          </a:solidFill>
                          <a:effectLst/>
                          <a:latin typeface="+mn-lt"/>
                          <a:ea typeface="+mn-ea"/>
                          <a:cs typeface="+mn-cs"/>
                        </a:rPr>
                        <a:t> diplomatic electronic;</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paşaportul</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serviciu</a:t>
                      </a:r>
                      <a:r>
                        <a:rPr lang="en-US" sz="1800" b="0" i="0" kern="1200" dirty="0">
                          <a:solidFill>
                            <a:schemeClr val="dk1"/>
                          </a:solidFill>
                          <a:effectLst/>
                          <a:latin typeface="+mn-lt"/>
                          <a:ea typeface="+mn-ea"/>
                          <a:cs typeface="+mn-cs"/>
                        </a:rPr>
                        <a:t>;</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paşaportul</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serviciu</a:t>
                      </a:r>
                      <a:r>
                        <a:rPr lang="en-US" sz="1800" b="0" i="0" kern="1200" dirty="0">
                          <a:solidFill>
                            <a:schemeClr val="dk1"/>
                          </a:solidFill>
                          <a:effectLst/>
                          <a:latin typeface="+mn-lt"/>
                          <a:ea typeface="+mn-ea"/>
                          <a:cs typeface="+mn-cs"/>
                        </a:rPr>
                        <a:t> electronic;</a:t>
                      </a:r>
                    </a:p>
                    <a:p>
                      <a:r>
                        <a:rPr lang="ro-RO" sz="1800" b="1" i="0" kern="1200" dirty="0">
                          <a:solidFill>
                            <a:schemeClr val="dk1"/>
                          </a:solidFill>
                          <a:effectLst/>
                          <a:latin typeface="+mn-lt"/>
                          <a:ea typeface="+mn-ea"/>
                          <a:cs typeface="+mn-cs"/>
                        </a:rPr>
                        <a:t>-</a:t>
                      </a:r>
                      <a:r>
                        <a:rPr lang="ro-RO" sz="1800" b="1" i="0" kern="1200" baseline="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carnetul</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serviciu</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militar</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în</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cazul</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elevilor</a:t>
                      </a:r>
                      <a:r>
                        <a:rPr lang="en-US" sz="1800" b="0" i="0" kern="1200" dirty="0">
                          <a:solidFill>
                            <a:schemeClr val="dk1"/>
                          </a:solidFill>
                          <a:effectLst/>
                          <a:latin typeface="+mn-lt"/>
                          <a:ea typeface="+mn-ea"/>
                          <a:cs typeface="+mn-cs"/>
                        </a:rPr>
                        <a:t> din </a:t>
                      </a:r>
                      <a:r>
                        <a:rPr lang="en-US" sz="1800" b="0" i="0" kern="1200" dirty="0" err="1">
                          <a:solidFill>
                            <a:schemeClr val="dk1"/>
                          </a:solidFill>
                          <a:effectLst/>
                          <a:latin typeface="+mn-lt"/>
                          <a:ea typeface="+mn-ea"/>
                          <a:cs typeface="+mn-cs"/>
                        </a:rPr>
                        <a:t>şcolile</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militare</a:t>
                      </a:r>
                      <a:r>
                        <a:rPr lang="en-US" sz="1800" b="0" i="0" kern="1200" dirty="0">
                          <a:solidFill>
                            <a:schemeClr val="dk1"/>
                          </a:solidFill>
                          <a:effectLst/>
                          <a:latin typeface="+mn-lt"/>
                          <a:ea typeface="+mn-ea"/>
                          <a:cs typeface="+mn-cs"/>
                        </a:rPr>
                        <a:t>.</a:t>
                      </a:r>
                    </a:p>
                    <a:p>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33581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F3279F83-4D64-6ACB-6210-D1324E3E06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57" y="62041"/>
            <a:ext cx="6467475" cy="1132205"/>
          </a:xfrm>
          <a:prstGeom prst="rect">
            <a:avLst/>
          </a:prstGeom>
        </p:spPr>
      </p:pic>
      <p:sp>
        <p:nvSpPr>
          <p:cNvPr id="4" name="CasetăText 3">
            <a:extLst>
              <a:ext uri="{FF2B5EF4-FFF2-40B4-BE49-F238E27FC236}">
                <a16:creationId xmlns:a16="http://schemas.microsoft.com/office/drawing/2014/main" id="{FA86B5F1-CA2B-0882-F075-820231C50897}"/>
              </a:ext>
            </a:extLst>
          </p:cNvPr>
          <p:cNvSpPr txBox="1"/>
          <p:nvPr/>
        </p:nvSpPr>
        <p:spPr>
          <a:xfrm>
            <a:off x="586477" y="1241536"/>
            <a:ext cx="10970785" cy="5016758"/>
          </a:xfrm>
          <a:prstGeom prst="rect">
            <a:avLst/>
          </a:prstGeom>
          <a:noFill/>
        </p:spPr>
        <p:txBody>
          <a:bodyPr wrap="square">
            <a:spAutoFit/>
          </a:bodyPr>
          <a:lstStyle/>
          <a:p>
            <a:pPr algn="just"/>
            <a:r>
              <a:rPr lang="ro-RO" sz="1800" b="1" dirty="0">
                <a:solidFill>
                  <a:srgbClr val="2A76A7"/>
                </a:solidFill>
                <a:effectLst/>
                <a:latin typeface="Calibri" panose="020F0502020204030204" pitchFamily="34" charset="0"/>
                <a:ea typeface="Times New Roman" panose="02020603050405020304" pitchFamily="18" charset="0"/>
              </a:rPr>
              <a:t>                                                      </a:t>
            </a:r>
            <a:r>
              <a:rPr lang="en-US" sz="1800" b="1" dirty="0">
                <a:solidFill>
                  <a:srgbClr val="2A76A7"/>
                </a:solidFill>
                <a:effectLst/>
                <a:latin typeface="Calibri" panose="020F0502020204030204" pitchFamily="34" charset="0"/>
                <a:ea typeface="Times New Roman" panose="02020603050405020304" pitchFamily="18" charset="0"/>
              </a:rPr>
              <a:t>Ce </a:t>
            </a:r>
            <a:r>
              <a:rPr lang="en-US" sz="1800" b="1" dirty="0" err="1">
                <a:solidFill>
                  <a:srgbClr val="2A76A7"/>
                </a:solidFill>
                <a:effectLst/>
                <a:latin typeface="Calibri" panose="020F0502020204030204" pitchFamily="34" charset="0"/>
                <a:ea typeface="Times New Roman" panose="02020603050405020304" pitchFamily="18" charset="0"/>
              </a:rPr>
              <a:t>tipuri</a:t>
            </a:r>
            <a:r>
              <a:rPr lang="en-US" sz="1800" b="1" dirty="0">
                <a:solidFill>
                  <a:srgbClr val="2A76A7"/>
                </a:solidFill>
                <a:effectLst/>
                <a:latin typeface="Calibri" panose="020F0502020204030204" pitchFamily="34" charset="0"/>
                <a:ea typeface="Times New Roman" panose="02020603050405020304" pitchFamily="18" charset="0"/>
              </a:rPr>
              <a:t> de </a:t>
            </a:r>
            <a:r>
              <a:rPr lang="en-US" sz="1800" b="1" dirty="0" err="1">
                <a:solidFill>
                  <a:srgbClr val="2A76A7"/>
                </a:solidFill>
                <a:effectLst/>
                <a:latin typeface="Calibri" panose="020F0502020204030204" pitchFamily="34" charset="0"/>
                <a:ea typeface="Times New Roman" panose="02020603050405020304" pitchFamily="18" charset="0"/>
              </a:rPr>
              <a:t>liste</a:t>
            </a:r>
            <a:r>
              <a:rPr lang="en-US" sz="1800" b="1" dirty="0">
                <a:solidFill>
                  <a:srgbClr val="2A76A7"/>
                </a:solidFill>
                <a:effectLst/>
                <a:latin typeface="Calibri" panose="020F0502020204030204" pitchFamily="34" charset="0"/>
                <a:ea typeface="Times New Roman" panose="02020603050405020304" pitchFamily="18" charset="0"/>
              </a:rPr>
              <a:t> se </a:t>
            </a:r>
            <a:r>
              <a:rPr lang="en-US" sz="1800" b="1" dirty="0" err="1">
                <a:solidFill>
                  <a:srgbClr val="2A76A7"/>
                </a:solidFill>
                <a:effectLst/>
                <a:latin typeface="Calibri" panose="020F0502020204030204" pitchFamily="34" charset="0"/>
                <a:ea typeface="Times New Roman" panose="02020603050405020304" pitchFamily="18" charset="0"/>
              </a:rPr>
              <a:t>vor</a:t>
            </a:r>
            <a:r>
              <a:rPr lang="en-US" sz="1800" b="1" dirty="0">
                <a:solidFill>
                  <a:srgbClr val="2A76A7"/>
                </a:solidFill>
                <a:effectLst/>
                <a:latin typeface="Calibri" panose="020F0502020204030204" pitchFamily="34" charset="0"/>
                <a:ea typeface="Times New Roman" panose="02020603050405020304" pitchFamily="18" charset="0"/>
              </a:rPr>
              <a:t> </a:t>
            </a:r>
            <a:r>
              <a:rPr lang="en-US" sz="1800" b="1" dirty="0" err="1">
                <a:solidFill>
                  <a:srgbClr val="2A76A7"/>
                </a:solidFill>
                <a:effectLst/>
                <a:latin typeface="Calibri" panose="020F0502020204030204" pitchFamily="34" charset="0"/>
                <a:ea typeface="Times New Roman" panose="02020603050405020304" pitchFamily="18" charset="0"/>
              </a:rPr>
              <a:t>utiliza</a:t>
            </a:r>
            <a:r>
              <a:rPr lang="ro-RO" sz="1800" b="1" dirty="0">
                <a:solidFill>
                  <a:srgbClr val="2A76A7"/>
                </a:solidFill>
                <a:effectLst/>
                <a:latin typeface="Calibri" panose="020F0502020204030204" pitchFamily="34" charset="0"/>
                <a:ea typeface="Times New Roman" panose="02020603050405020304" pitchFamily="18" charset="0"/>
              </a:rPr>
              <a:t> </a:t>
            </a:r>
            <a:r>
              <a:rPr lang="ro-RO" sz="1800" b="1" dirty="0">
                <a:solidFill>
                  <a:srgbClr val="2A76A7"/>
                </a:solidFill>
                <a:effectLst/>
                <a:highlight>
                  <a:srgbClr val="E9EAEE"/>
                </a:highlight>
                <a:latin typeface="Calibri" panose="020F0502020204030204" pitchFamily="34" charset="0"/>
                <a:ea typeface="Times New Roman" panose="02020603050405020304" pitchFamily="18" charset="0"/>
              </a:rPr>
              <a:t>în secția de votare</a:t>
            </a:r>
            <a:r>
              <a:rPr lang="en-US" sz="1800" b="1" dirty="0">
                <a:solidFill>
                  <a:srgbClr val="2A76A7"/>
                </a:solidFill>
                <a:effectLst/>
                <a:latin typeface="Calibri" panose="020F0502020204030204" pitchFamily="34" charset="0"/>
                <a:ea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342900" lvl="0" indent="-342900" algn="just">
              <a:buFont typeface="+mj-lt"/>
              <a:buAutoNum type="arabicPeriod"/>
            </a:pPr>
            <a:r>
              <a:rPr lang="en-US" sz="1800" b="1" i="1" dirty="0">
                <a:solidFill>
                  <a:srgbClr val="222222"/>
                </a:solidFill>
                <a:effectLst/>
                <a:latin typeface="Calibri" panose="020F0502020204030204" pitchFamily="34" charset="0"/>
                <a:ea typeface="Times New Roman" panose="02020603050405020304" pitchFamily="18" charset="0"/>
              </a:rPr>
              <a:t>La </a:t>
            </a:r>
            <a:r>
              <a:rPr lang="en-US" sz="1800" b="1" i="1" dirty="0" err="1">
                <a:solidFill>
                  <a:srgbClr val="222222"/>
                </a:solidFill>
                <a:effectLst/>
                <a:latin typeface="Calibri" panose="020F0502020204030204" pitchFamily="34" charset="0"/>
                <a:ea typeface="Times New Roman" panose="02020603050405020304" pitchFamily="18" charset="0"/>
              </a:rPr>
              <a:t>alegerile</a:t>
            </a:r>
            <a:r>
              <a:rPr lang="en-US" sz="1800" b="1" i="1" dirty="0">
                <a:solidFill>
                  <a:srgbClr val="222222"/>
                </a:solidFill>
                <a:effectLst/>
                <a:latin typeface="Calibri" panose="020F0502020204030204" pitchFamily="34" charset="0"/>
                <a:ea typeface="Times New Roman" panose="02020603050405020304" pitchFamily="18" charset="0"/>
              </a:rPr>
              <a:t> </a:t>
            </a:r>
            <a:r>
              <a:rPr lang="en-US" sz="1800" b="1" i="1" dirty="0" err="1">
                <a:solidFill>
                  <a:srgbClr val="222222"/>
                </a:solidFill>
                <a:effectLst/>
                <a:latin typeface="Calibri" panose="020F0502020204030204" pitchFamily="34" charset="0"/>
                <a:ea typeface="Times New Roman" panose="02020603050405020304" pitchFamily="18" charset="0"/>
              </a:rPr>
              <a:t>prezidențiale</a:t>
            </a:r>
            <a:r>
              <a:rPr lang="en-US" sz="1800" b="1" i="1" dirty="0">
                <a:solidFill>
                  <a:srgbClr val="222222"/>
                </a:solidFill>
                <a:effectLst/>
                <a:latin typeface="Calibri" panose="020F0502020204030204" pitchFamily="34" charset="0"/>
                <a:ea typeface="Times New Roman" panose="02020603050405020304" pitchFamily="18" charset="0"/>
              </a:rPr>
              <a:t>: </a:t>
            </a:r>
            <a:endParaRPr lang="en-US" sz="1400" i="1" dirty="0">
              <a:effectLst/>
              <a:latin typeface="Calibri" panose="020F0502020204030204" pitchFamily="34" charset="0"/>
              <a:ea typeface="Calibri" panose="020F0502020204030204" pitchFamily="34" charset="0"/>
            </a:endParaRPr>
          </a:p>
          <a:p>
            <a:pPr indent="457200" algn="just"/>
            <a:r>
              <a:rPr lang="ro-RO" sz="1800"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a) </a:t>
            </a:r>
            <a:r>
              <a:rPr lang="en-US" sz="1800" b="1" u="sng" dirty="0" err="1">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Liste</a:t>
            </a:r>
            <a:r>
              <a:rPr lang="en-US" sz="1800"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 </a:t>
            </a:r>
            <a:r>
              <a:rPr lang="en-US" sz="1800" b="1" u="sng" dirty="0" err="1">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electorale</a:t>
            </a:r>
            <a:r>
              <a:rPr lang="en-US" sz="1800"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 </a:t>
            </a:r>
            <a:r>
              <a:rPr lang="en-US" sz="1800" b="1" u="sng" dirty="0" err="1">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permanente</a:t>
            </a:r>
            <a:r>
              <a:rPr lang="en-US" sz="1800"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 </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cuprind</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cetățenii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români</a:t>
            </a:r>
            <a:r>
              <a:rPr lang="en-US" sz="1800" b="1" dirty="0">
                <a:solidFill>
                  <a:srgbClr val="222222"/>
                </a:solidFill>
                <a:effectLst/>
                <a:latin typeface="Calibri" panose="020F0502020204030204" pitchFamily="34" charset="0"/>
                <a:ea typeface="Times New Roman" panose="02020603050405020304" pitchFamily="18" charset="0"/>
              </a:rPr>
              <a:t> cu </a:t>
            </a:r>
            <a:r>
              <a:rPr lang="en-US" sz="1800" b="1" dirty="0" err="1">
                <a:solidFill>
                  <a:srgbClr val="222222"/>
                </a:solidFill>
                <a:effectLst/>
                <a:latin typeface="Calibri" panose="020F0502020204030204" pitchFamily="34" charset="0"/>
                <a:ea typeface="Times New Roman" panose="02020603050405020304" pitchFamily="18" charset="0"/>
              </a:rPr>
              <a:t>drept</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t>
            </a:r>
            <a:r>
              <a:rPr lang="en-US" sz="1800" b="1" dirty="0">
                <a:solidFill>
                  <a:srgbClr val="222222"/>
                </a:solidFill>
                <a:effectLst/>
                <a:latin typeface="Calibri" panose="020F0502020204030204" pitchFamily="34" charset="0"/>
                <a:ea typeface="Times New Roman" panose="02020603050405020304" pitchFamily="18" charset="0"/>
              </a:rPr>
              <a:t> care au </a:t>
            </a:r>
            <a:r>
              <a:rPr lang="en-US" sz="1800" b="1" dirty="0" err="1">
                <a:solidFill>
                  <a:srgbClr val="222222"/>
                </a:solidFill>
                <a:effectLst/>
                <a:latin typeface="Calibri" panose="020F0502020204030204" pitchFamily="34" charset="0"/>
                <a:ea typeface="Times New Roman" panose="02020603050405020304" pitchFamily="18" charset="0"/>
              </a:rPr>
              <a:t>împlinit</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vârsta</a:t>
            </a:r>
            <a:r>
              <a:rPr lang="en-US" sz="1800" b="1" dirty="0">
                <a:solidFill>
                  <a:srgbClr val="222222"/>
                </a:solidFill>
                <a:effectLst/>
                <a:latin typeface="Calibri" panose="020F0502020204030204" pitchFamily="34" charset="0"/>
                <a:ea typeface="Times New Roman" panose="02020603050405020304" pitchFamily="18" charset="0"/>
              </a:rPr>
              <a:t> de 18 ani </a:t>
            </a:r>
            <a:r>
              <a:rPr lang="en-US" sz="1800" b="1" dirty="0" err="1">
                <a:solidFill>
                  <a:srgbClr val="222222"/>
                </a:solidFill>
                <a:effectLst/>
                <a:latin typeface="Calibri" panose="020F0502020204030204" pitchFamily="34" charset="0"/>
                <a:ea typeface="Times New Roman" panose="02020603050405020304" pitchFamily="18" charset="0"/>
              </a:rPr>
              <a:t>până</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în</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ziua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alegerilor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inclusiv</a:t>
            </a:r>
            <a:r>
              <a:rPr lang="en-US" sz="1800" b="1" dirty="0">
                <a:solidFill>
                  <a:srgbClr val="222222"/>
                </a:solidFill>
                <a:effectLst/>
                <a:latin typeface="Calibri" panose="020F0502020204030204" pitchFamily="34" charset="0"/>
                <a:ea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indent="457200" algn="just"/>
            <a:r>
              <a:rPr lang="ro-RO" sz="1800"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b) </a:t>
            </a:r>
            <a:r>
              <a:rPr lang="en-US" sz="1800" b="1" u="sng" dirty="0" err="1">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Listele</a:t>
            </a:r>
            <a:r>
              <a:rPr lang="en-US" sz="1800"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 </a:t>
            </a:r>
            <a:r>
              <a:rPr lang="en-US" sz="1800" b="1" u="sng" dirty="0" err="1">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electorale</a:t>
            </a:r>
            <a:r>
              <a:rPr lang="en-US" sz="1800"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 </a:t>
            </a:r>
            <a:r>
              <a:rPr lang="en-US" sz="1800" b="1" u="sng" dirty="0" err="1">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suplimentare</a:t>
            </a:r>
            <a:r>
              <a:rPr lang="en-US" sz="1800"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 </a:t>
            </a:r>
            <a:r>
              <a:rPr lang="en-US" sz="1800" b="1" dirty="0">
                <a:solidFill>
                  <a:srgbClr val="222222"/>
                </a:solidFill>
                <a:effectLst/>
                <a:highlight>
                  <a:srgbClr val="E9EAEE"/>
                </a:highligh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listele</a:t>
            </a:r>
            <a:r>
              <a:rPr lang="en-US" sz="1800" b="1" dirty="0">
                <a:solidFill>
                  <a:srgbClr val="222222"/>
                </a:solidFill>
                <a:effectLst/>
                <a:latin typeface="Calibri" panose="020F0502020204030204" pitchFamily="34" charset="0"/>
                <a:ea typeface="Times New Roman" panose="02020603050405020304" pitchFamily="18" charset="0"/>
              </a:rPr>
              <a:t> care se </a:t>
            </a:r>
            <a:r>
              <a:rPr lang="en-US" sz="1800" b="1" dirty="0" err="1">
                <a:solidFill>
                  <a:srgbClr val="222222"/>
                </a:solidFill>
                <a:effectLst/>
                <a:latin typeface="Calibri" panose="020F0502020204030204" pitchFamily="34" charset="0"/>
                <a:ea typeface="Times New Roman" panose="02020603050405020304" pitchFamily="18" charset="0"/>
              </a:rPr>
              <a:t>întocmesc</a:t>
            </a:r>
            <a:r>
              <a:rPr lang="en-US" sz="1800" b="1" dirty="0">
                <a:solidFill>
                  <a:srgbClr val="222222"/>
                </a:solidFill>
                <a:effectLst/>
                <a:latin typeface="Calibri" panose="020F0502020204030204" pitchFamily="34" charset="0"/>
                <a:ea typeface="Times New Roman" panose="02020603050405020304" pitchFamily="18" charset="0"/>
              </a:rPr>
              <a:t> pe </a:t>
            </a:r>
            <a:r>
              <a:rPr lang="en-US" sz="1800" b="1" dirty="0" err="1">
                <a:solidFill>
                  <a:srgbClr val="222222"/>
                </a:solidFill>
                <a:effectLst/>
                <a:latin typeface="Calibri" panose="020F0502020204030204" pitchFamily="34" charset="0"/>
                <a:ea typeface="Times New Roman" panose="02020603050405020304" pitchFamily="18" charset="0"/>
              </a:rPr>
              <a:t>durata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votării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către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președintele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biroului</a:t>
            </a:r>
            <a:r>
              <a:rPr lang="en-US" sz="1800" b="1" dirty="0">
                <a:solidFill>
                  <a:srgbClr val="222222"/>
                </a:solidFill>
                <a:effectLst/>
                <a:latin typeface="Calibri" panose="020F0502020204030204" pitchFamily="34" charset="0"/>
                <a:ea typeface="Times New Roman" panose="02020603050405020304" pitchFamily="18" charset="0"/>
              </a:rPr>
              <a:t> electoral al </a:t>
            </a:r>
            <a:r>
              <a:rPr lang="en-US" sz="1800" b="1" dirty="0" err="1">
                <a:solidFill>
                  <a:srgbClr val="222222"/>
                </a:solidFill>
                <a:effectLst/>
                <a:latin typeface="Calibri" panose="020F0502020204030204" pitchFamily="34" charset="0"/>
                <a:ea typeface="Times New Roman" panose="02020603050405020304" pitchFamily="18" charset="0"/>
              </a:rPr>
              <a:t>secției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și</a:t>
            </a:r>
            <a:r>
              <a:rPr lang="en-US" sz="1800" b="1" dirty="0">
                <a:solidFill>
                  <a:srgbClr val="222222"/>
                </a:solidFill>
                <a:effectLst/>
                <a:latin typeface="Calibri" panose="020F0502020204030204" pitchFamily="34" charset="0"/>
                <a:ea typeface="Times New Roman" panose="02020603050405020304" pitchFamily="18" charset="0"/>
              </a:rPr>
              <a:t>/</a:t>
            </a:r>
            <a:r>
              <a:rPr lang="en-US" sz="1800" b="1" dirty="0" err="1">
                <a:solidFill>
                  <a:srgbClr val="222222"/>
                </a:solidFill>
                <a:effectLst/>
                <a:latin typeface="Calibri" panose="020F0502020204030204" pitchFamily="34" charset="0"/>
                <a:ea typeface="Times New Roman" panose="02020603050405020304" pitchFamily="18" charset="0"/>
              </a:rPr>
              <a:t>sau</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către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membrii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biroului</a:t>
            </a:r>
            <a:r>
              <a:rPr lang="en-US" sz="1800" b="1" dirty="0">
                <a:solidFill>
                  <a:srgbClr val="222222"/>
                </a:solidFill>
                <a:effectLst/>
                <a:latin typeface="Calibri" panose="020F0502020204030204" pitchFamily="34" charset="0"/>
                <a:ea typeface="Times New Roman" panose="02020603050405020304" pitchFamily="18" charset="0"/>
              </a:rPr>
              <a:t> electoral al </a:t>
            </a:r>
            <a:r>
              <a:rPr lang="en-US" sz="1800" b="1" dirty="0" err="1">
                <a:solidFill>
                  <a:srgbClr val="222222"/>
                </a:solidFill>
                <a:effectLst/>
                <a:latin typeface="Calibri" panose="020F0502020204030204" pitchFamily="34" charset="0"/>
                <a:ea typeface="Times New Roman" panose="02020603050405020304" pitchFamily="18" charset="0"/>
              </a:rPr>
              <a:t>secției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desemnați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către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acesta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pentru</a:t>
            </a:r>
            <a:r>
              <a:rPr lang="en-US" sz="1800" b="1" dirty="0">
                <a:solidFill>
                  <a:srgbClr val="222222"/>
                </a:solidFill>
                <a:effectLst/>
                <a:latin typeface="Calibri" panose="020F0502020204030204" pitchFamily="34" charset="0"/>
                <a:ea typeface="Times New Roman" panose="02020603050405020304" pitchFamily="18" charset="0"/>
              </a:rPr>
              <a:t> a </a:t>
            </a:r>
            <a:r>
              <a:rPr lang="en-US" sz="1800" b="1" dirty="0" err="1">
                <a:solidFill>
                  <a:srgbClr val="222222"/>
                </a:solidFill>
                <a:effectLst/>
                <a:latin typeface="Calibri" panose="020F0502020204030204" pitchFamily="34" charset="0"/>
                <a:ea typeface="Times New Roman" panose="02020603050405020304" pitchFamily="18" charset="0"/>
              </a:rPr>
              <a:t>consemna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prezența</a:t>
            </a:r>
            <a:r>
              <a:rPr lang="en-US" sz="1800" b="1" dirty="0">
                <a:solidFill>
                  <a:srgbClr val="222222"/>
                </a:solidFill>
                <a:effectLst/>
                <a:latin typeface="Calibri" panose="020F0502020204030204" pitchFamily="34" charset="0"/>
                <a:ea typeface="Times New Roman" panose="02020603050405020304" pitchFamily="18" charset="0"/>
              </a:rPr>
              <a:t> la </a:t>
            </a:r>
            <a:r>
              <a:rPr lang="en-US" sz="1800" b="1" dirty="0" err="1">
                <a:solidFill>
                  <a:srgbClr val="222222"/>
                </a:solidFill>
                <a:effectLst/>
                <a:latin typeface="Calibri" panose="020F0502020204030204" pitchFamily="34" charset="0"/>
                <a:ea typeface="Times New Roman" panose="02020603050405020304" pitchFamily="18" charset="0"/>
              </a:rPr>
              <a:t>vot</a:t>
            </a:r>
            <a:r>
              <a:rPr lang="en-US" sz="1800" b="1" dirty="0">
                <a:solidFill>
                  <a:srgbClr val="222222"/>
                </a:solidFill>
                <a:effectLst/>
                <a:latin typeface="Calibri" panose="020F0502020204030204" pitchFamily="34" charset="0"/>
                <a:ea typeface="Times New Roman" panose="02020603050405020304" pitchFamily="18" charset="0"/>
              </a:rPr>
              <a:t> a </a:t>
            </a:r>
            <a:r>
              <a:rPr lang="en-US" sz="1800" b="1" dirty="0" err="1">
                <a:solidFill>
                  <a:srgbClr val="222222"/>
                </a:solidFill>
                <a:effectLst/>
                <a:latin typeface="Calibri" panose="020F0502020204030204" pitchFamily="34" charset="0"/>
                <a:ea typeface="Times New Roman" panose="02020603050405020304" pitchFamily="18" charset="0"/>
              </a:rPr>
              <a:t>anumitor</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categorii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alegători</a:t>
            </a:r>
            <a:r>
              <a:rPr lang="en-US" sz="1800" b="1" dirty="0">
                <a:solidFill>
                  <a:srgbClr val="222222"/>
                </a:solidFill>
                <a:effectLst/>
                <a:latin typeface="Calibri" panose="020F0502020204030204" pitchFamily="34" charset="0"/>
                <a:ea typeface="Times New Roman" panose="02020603050405020304" pitchFamily="18" charset="0"/>
              </a:rPr>
              <a:t>, precum: </a:t>
            </a:r>
            <a:endParaRPr lang="en-US" sz="1400"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cei</a:t>
            </a:r>
            <a:r>
              <a:rPr lang="en-US" b="1" dirty="0">
                <a:solidFill>
                  <a:srgbClr val="222222"/>
                </a:solidFill>
                <a:effectLst/>
                <a:latin typeface="Calibri" panose="020F0502020204030204" pitchFamily="34" charset="0"/>
                <a:ea typeface="Times New Roman" panose="02020603050405020304" pitchFamily="18" charset="0"/>
              </a:rPr>
              <a:t> care se </a:t>
            </a:r>
            <a:r>
              <a:rPr lang="en-US" b="1" dirty="0" err="1">
                <a:solidFill>
                  <a:srgbClr val="222222"/>
                </a:solidFill>
                <a:effectLst/>
                <a:latin typeface="Calibri" panose="020F0502020204030204" pitchFamily="34" charset="0"/>
                <a:ea typeface="Times New Roman" panose="02020603050405020304" pitchFamily="18" charset="0"/>
              </a:rPr>
              <a:t>prezintă</a:t>
            </a:r>
            <a:r>
              <a:rPr lang="en-US" b="1" dirty="0">
                <a:solidFill>
                  <a:srgbClr val="222222"/>
                </a:solidFill>
                <a:effectLst/>
                <a:latin typeface="Calibri" panose="020F0502020204030204" pitchFamily="34" charset="0"/>
                <a:ea typeface="Times New Roman" panose="02020603050405020304" pitchFamily="18" charset="0"/>
              </a:rPr>
              <a:t> la </a:t>
            </a:r>
            <a:r>
              <a:rPr lang="en-US" b="1" dirty="0" err="1">
                <a:solidFill>
                  <a:srgbClr val="222222"/>
                </a:solidFill>
                <a:effectLst/>
                <a:latin typeface="Calibri" panose="020F0502020204030204" pitchFamily="34" charset="0"/>
                <a:ea typeface="Times New Roman" panose="02020603050405020304" pitchFamily="18" charset="0"/>
              </a:rPr>
              <a:t>vot</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şi</a:t>
            </a:r>
            <a:r>
              <a:rPr lang="en-US" b="1" dirty="0">
                <a:solidFill>
                  <a:srgbClr val="222222"/>
                </a:solidFill>
                <a:effectLst/>
                <a:latin typeface="Calibri" panose="020F0502020204030204" pitchFamily="34" charset="0"/>
                <a:ea typeface="Times New Roman" panose="02020603050405020304" pitchFamily="18" charset="0"/>
              </a:rPr>
              <a:t> fac </a:t>
            </a:r>
            <a:r>
              <a:rPr lang="en-US" b="1" dirty="0" err="1">
                <a:solidFill>
                  <a:srgbClr val="222222"/>
                </a:solidFill>
                <a:effectLst/>
                <a:latin typeface="Calibri" panose="020F0502020204030204" pitchFamily="34" charset="0"/>
                <a:ea typeface="Times New Roman" panose="02020603050405020304" pitchFamily="18" charset="0"/>
              </a:rPr>
              <a:t>dovada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că</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domiciliul</a:t>
            </a:r>
            <a:r>
              <a:rPr lang="en-US" b="1" dirty="0">
                <a:solidFill>
                  <a:srgbClr val="222222"/>
                </a:solidFill>
                <a:effectLst/>
                <a:latin typeface="Calibri" panose="020F0502020204030204" pitchFamily="34" charset="0"/>
                <a:ea typeface="Times New Roman" panose="02020603050405020304" pitchFamily="18" charset="0"/>
              </a:rPr>
              <a:t> pe raza </a:t>
            </a:r>
            <a:r>
              <a:rPr lang="en-US" b="1" dirty="0" err="1">
                <a:solidFill>
                  <a:srgbClr val="222222"/>
                </a:solidFill>
                <a:effectLst/>
                <a:latin typeface="Calibri" panose="020F0502020204030204" pitchFamily="34" charset="0"/>
                <a:ea typeface="Times New Roman" panose="02020603050405020304" pitchFamily="18" charset="0"/>
              </a:rPr>
              <a:t>secţiei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respective, </a:t>
            </a:r>
            <a:r>
              <a:rPr lang="en-US" b="1" dirty="0" err="1">
                <a:solidFill>
                  <a:srgbClr val="222222"/>
                </a:solidFill>
                <a:effectLst/>
                <a:latin typeface="Calibri" panose="020F0502020204030204" pitchFamily="34" charset="0"/>
                <a:ea typeface="Times New Roman" panose="02020603050405020304" pitchFamily="18" charset="0"/>
              </a:rPr>
              <a:t>însă</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fost</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omişi</a:t>
            </a:r>
            <a:r>
              <a:rPr lang="en-US" b="1" dirty="0">
                <a:solidFill>
                  <a:srgbClr val="222222"/>
                </a:solidFill>
                <a:effectLst/>
                <a:latin typeface="Calibri" panose="020F0502020204030204" pitchFamily="34" charset="0"/>
                <a:ea typeface="Times New Roman" panose="02020603050405020304" pitchFamily="18" charset="0"/>
              </a:rPr>
              <a:t> din </a:t>
            </a:r>
            <a:r>
              <a:rPr lang="en-US" b="1" dirty="0" err="1">
                <a:solidFill>
                  <a:srgbClr val="222222"/>
                </a:solidFill>
                <a:effectLst/>
                <a:latin typeface="Calibri" panose="020F0502020204030204" pitchFamily="34" charset="0"/>
                <a:ea typeface="Times New Roman" panose="02020603050405020304" pitchFamily="18" charset="0"/>
              </a:rPr>
              <a:t>lista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permanentă</a:t>
            </a:r>
            <a:r>
              <a:rPr lang="en-US" b="1" dirty="0">
                <a:solidFill>
                  <a:srgbClr val="222222"/>
                </a:solidFill>
                <a:effectLst/>
                <a:latin typeface="Calibri" panose="020F0502020204030204" pitchFamily="34" charset="0"/>
                <a:ea typeface="Times New Roman" panose="02020603050405020304" pitchFamily="18" charset="0"/>
              </a:rPr>
              <a:t> a </a:t>
            </a:r>
            <a:r>
              <a:rPr lang="en-US" b="1" dirty="0" err="1">
                <a:solidFill>
                  <a:srgbClr val="222222"/>
                </a:solidFill>
                <a:effectLst/>
                <a:latin typeface="Calibri" panose="020F0502020204030204" pitchFamily="34" charset="0"/>
                <a:ea typeface="Times New Roman" panose="02020603050405020304" pitchFamily="18" charset="0"/>
              </a:rPr>
              <a:t>secţiei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respective;</a:t>
            </a:r>
            <a:endParaRPr lang="en-US" sz="1400"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membrii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biroului</a:t>
            </a:r>
            <a:r>
              <a:rPr lang="en-US" b="1" dirty="0">
                <a:solidFill>
                  <a:srgbClr val="222222"/>
                </a:solidFill>
                <a:effectLst/>
                <a:latin typeface="Calibri" panose="020F0502020204030204" pitchFamily="34" charset="0"/>
                <a:ea typeface="Times New Roman" panose="02020603050405020304" pitchFamily="18" charset="0"/>
              </a:rPr>
              <a:t> electoral al </a:t>
            </a:r>
            <a:r>
              <a:rPr lang="en-US" b="1" dirty="0" err="1">
                <a:solidFill>
                  <a:srgbClr val="222222"/>
                </a:solidFill>
                <a:effectLst/>
                <a:latin typeface="Calibri" panose="020F0502020204030204" pitchFamily="34" charset="0"/>
                <a:ea typeface="Times New Roman" panose="02020603050405020304" pitchFamily="18" charset="0"/>
              </a:rPr>
              <a:t>secţiei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persoanele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însărcinate</a:t>
            </a:r>
            <a:r>
              <a:rPr lang="en-US" b="1" dirty="0">
                <a:solidFill>
                  <a:srgbClr val="222222"/>
                </a:solidFill>
                <a:effectLst/>
                <a:latin typeface="Calibri" panose="020F0502020204030204" pitchFamily="34" charset="0"/>
                <a:ea typeface="Times New Roman" panose="02020603050405020304" pitchFamily="18" charset="0"/>
              </a:rPr>
              <a:t> cu </a:t>
            </a:r>
            <a:r>
              <a:rPr lang="en-US" b="1" dirty="0" err="1">
                <a:solidFill>
                  <a:srgbClr val="222222"/>
                </a:solidFill>
                <a:effectLst/>
                <a:latin typeface="Calibri" panose="020F0502020204030204" pitchFamily="34" charset="0"/>
                <a:ea typeface="Times New Roman" panose="02020603050405020304" pitchFamily="18" charset="0"/>
              </a:rPr>
              <a:t>menţinerea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ordinii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şi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operatorii</a:t>
            </a:r>
            <a:r>
              <a:rPr lang="en-US" b="1" dirty="0">
                <a:solidFill>
                  <a:srgbClr val="222222"/>
                </a:solidFill>
                <a:effectLst/>
                <a:latin typeface="Calibri" panose="020F0502020204030204" pitchFamily="34" charset="0"/>
                <a:ea typeface="Times New Roman" panose="02020603050405020304" pitchFamily="18" charset="0"/>
              </a:rPr>
              <a:t> de calculator, </a:t>
            </a:r>
            <a:r>
              <a:rPr lang="en-US" b="1" dirty="0" err="1">
                <a:solidFill>
                  <a:srgbClr val="222222"/>
                </a:solidFill>
                <a:effectLst/>
                <a:latin typeface="Calibri" panose="020F0502020204030204" pitchFamily="34" charset="0"/>
                <a:ea typeface="Times New Roman" panose="02020603050405020304" pitchFamily="18" charset="0"/>
              </a:rPr>
              <a:t>dacă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aceştia</a:t>
            </a:r>
            <a:r>
              <a:rPr lang="en-US" b="1" dirty="0">
                <a:solidFill>
                  <a:srgbClr val="222222"/>
                </a:solidFill>
                <a:effectLst/>
                <a:latin typeface="Calibri" panose="020F0502020204030204" pitchFamily="34" charset="0"/>
                <a:ea typeface="Times New Roman" panose="02020603050405020304" pitchFamily="18" charset="0"/>
              </a:rPr>
              <a:t> nu sunt </a:t>
            </a:r>
            <a:r>
              <a:rPr lang="en-US" b="1" dirty="0" err="1">
                <a:solidFill>
                  <a:srgbClr val="222222"/>
                </a:solidFill>
                <a:effectLst/>
                <a:latin typeface="Calibri" panose="020F0502020204030204" pitchFamily="34" charset="0"/>
                <a:ea typeface="Times New Roman" panose="02020603050405020304" pitchFamily="18" charset="0"/>
              </a:rPr>
              <a:t>înscrişi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lista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permanentă</a:t>
            </a:r>
            <a:r>
              <a:rPr lang="en-US" b="1" dirty="0">
                <a:solidFill>
                  <a:srgbClr val="222222"/>
                </a:solidFill>
                <a:effectLst/>
                <a:latin typeface="Calibri" panose="020F0502020204030204" pitchFamily="34" charset="0"/>
                <a:ea typeface="Times New Roman" panose="02020603050405020304" pitchFamily="18" charset="0"/>
              </a:rPr>
              <a:t> a </a:t>
            </a:r>
            <a:r>
              <a:rPr lang="en-US" b="1" dirty="0" err="1">
                <a:solidFill>
                  <a:srgbClr val="222222"/>
                </a:solidFill>
                <a:effectLst/>
                <a:latin typeface="Calibri" panose="020F0502020204030204" pitchFamily="34" charset="0"/>
                <a:ea typeface="Times New Roman" panose="02020603050405020304" pitchFamily="18" charset="0"/>
              </a:rPr>
              <a:t>secţiei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respective;</a:t>
            </a:r>
            <a:endParaRPr lang="en-US" sz="1400"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alegătorii</a:t>
            </a:r>
            <a:r>
              <a:rPr lang="en-US" b="1" dirty="0">
                <a:solidFill>
                  <a:srgbClr val="222222"/>
                </a:solidFill>
                <a:effectLst/>
                <a:latin typeface="Calibri" panose="020F0502020204030204" pitchFamily="34" charset="0"/>
                <a:ea typeface="Times New Roman" panose="02020603050405020304" pitchFamily="18" charset="0"/>
              </a:rPr>
              <a:t> care </a:t>
            </a:r>
            <a:r>
              <a:rPr lang="en-US" b="1" dirty="0" err="1">
                <a:solidFill>
                  <a:srgbClr val="222222"/>
                </a:solidFill>
                <a:effectLst/>
                <a:latin typeface="Calibri" panose="020F0502020204030204" pitchFamily="34" charset="0"/>
                <a:ea typeface="Times New Roman" panose="02020603050405020304" pitchFamily="18" charset="0"/>
              </a:rPr>
              <a:t>îşi</a:t>
            </a:r>
            <a:r>
              <a:rPr lang="en-US" b="1" dirty="0">
                <a:solidFill>
                  <a:srgbClr val="222222"/>
                </a:solidFill>
                <a:effectLst/>
                <a:latin typeface="Calibri" panose="020F0502020204030204" pitchFamily="34" charset="0"/>
                <a:ea typeface="Times New Roman" panose="02020603050405020304" pitchFamily="18" charset="0"/>
              </a:rPr>
              <a:t> au </a:t>
            </a:r>
            <a:r>
              <a:rPr lang="en-US" b="1" dirty="0" err="1">
                <a:solidFill>
                  <a:srgbClr val="222222"/>
                </a:solidFill>
                <a:effectLst/>
                <a:latin typeface="Calibri" panose="020F0502020204030204" pitchFamily="34" charset="0"/>
                <a:ea typeface="Times New Roman" panose="02020603050405020304" pitchFamily="18" charset="0"/>
              </a:rPr>
              <a:t>domiciliul</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altă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localitate</a:t>
            </a:r>
            <a:r>
              <a:rPr lang="en-US" b="1" dirty="0">
                <a:solidFill>
                  <a:srgbClr val="222222"/>
                </a:solidFill>
                <a:effectLst/>
                <a:latin typeface="Calibri" panose="020F0502020204030204" pitchFamily="34" charset="0"/>
                <a:ea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742950" lvl="1" indent="-285750" algn="just">
              <a:buFont typeface="Wingdings" panose="05000000000000000000" pitchFamily="2" charset="2"/>
              <a:buChar char="Ø"/>
            </a:pPr>
            <a:r>
              <a:rPr lang="en-US" b="1" dirty="0" err="1">
                <a:solidFill>
                  <a:srgbClr val="222222"/>
                </a:solidFill>
                <a:effectLst/>
                <a:latin typeface="Calibri" panose="020F0502020204030204" pitchFamily="34" charset="0"/>
                <a:ea typeface="Times New Roman" panose="02020603050405020304" pitchFamily="18" charset="0"/>
              </a:rPr>
              <a:t>alegătorii</a:t>
            </a:r>
            <a:r>
              <a:rPr lang="en-US" b="1" dirty="0">
                <a:solidFill>
                  <a:srgbClr val="222222"/>
                </a:solidFill>
                <a:effectLst/>
                <a:latin typeface="Calibri" panose="020F0502020204030204" pitchFamily="34" charset="0"/>
                <a:ea typeface="Times New Roman" panose="02020603050405020304" pitchFamily="18" charset="0"/>
              </a:rPr>
              <a:t> cu </a:t>
            </a:r>
            <a:r>
              <a:rPr lang="en-US" b="1" dirty="0" err="1">
                <a:solidFill>
                  <a:srgbClr val="222222"/>
                </a:solidFill>
                <a:effectLst/>
                <a:latin typeface="Calibri" panose="020F0502020204030204" pitchFamily="34" charset="0"/>
                <a:ea typeface="Times New Roman" panose="02020603050405020304" pitchFamily="18" charset="0"/>
              </a:rPr>
              <a:t>mobilitate</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redusă</a:t>
            </a:r>
            <a:r>
              <a:rPr lang="en-US" b="1" dirty="0">
                <a:solidFill>
                  <a:srgbClr val="222222"/>
                </a:solidFill>
                <a:effectLst/>
                <a:latin typeface="Calibri" panose="020F0502020204030204" pitchFamily="34" charset="0"/>
                <a:ea typeface="Times New Roman" panose="02020603050405020304" pitchFamily="18" charset="0"/>
              </a:rPr>
              <a:t> care nu sunt </a:t>
            </a:r>
            <a:r>
              <a:rPr lang="en-US" b="1" dirty="0" err="1">
                <a:solidFill>
                  <a:srgbClr val="222222"/>
                </a:solidFill>
                <a:effectLst/>
                <a:latin typeface="Calibri" panose="020F0502020204030204" pitchFamily="34" charset="0"/>
                <a:ea typeface="Times New Roman" panose="02020603050405020304" pitchFamily="18" charset="0"/>
              </a:rPr>
              <a:t>înscrişi</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în</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lista</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electorală</a:t>
            </a:r>
            <a:r>
              <a:rPr lang="en-US" b="1" dirty="0">
                <a:solidFill>
                  <a:srgbClr val="222222"/>
                </a:solidFill>
                <a:effectLst/>
                <a:latin typeface="Calibri" panose="020F0502020204030204" pitchFamily="34" charset="0"/>
                <a:ea typeface="Times New Roman" panose="02020603050405020304" pitchFamily="18" charset="0"/>
              </a:rPr>
              <a:t> </a:t>
            </a:r>
            <a:r>
              <a:rPr lang="en-US" b="1" dirty="0" err="1">
                <a:solidFill>
                  <a:srgbClr val="222222"/>
                </a:solidFill>
                <a:effectLst/>
                <a:latin typeface="Calibri" panose="020F0502020204030204" pitchFamily="34" charset="0"/>
                <a:ea typeface="Times New Roman" panose="02020603050405020304" pitchFamily="18" charset="0"/>
              </a:rPr>
              <a:t>permanentă</a:t>
            </a:r>
            <a:r>
              <a:rPr lang="en-US" b="1" dirty="0">
                <a:solidFill>
                  <a:srgbClr val="222222"/>
                </a:solidFill>
                <a:effectLst/>
                <a:latin typeface="Calibri" panose="020F0502020204030204" pitchFamily="34" charset="0"/>
                <a:ea typeface="Times New Roman" panose="02020603050405020304" pitchFamily="18" charset="0"/>
              </a:rPr>
              <a:t> a </a:t>
            </a:r>
            <a:r>
              <a:rPr lang="en-US" b="1" dirty="0" err="1">
                <a:solidFill>
                  <a:srgbClr val="222222"/>
                </a:solidFill>
                <a:effectLst/>
                <a:latin typeface="Calibri" panose="020F0502020204030204" pitchFamily="34" charset="0"/>
                <a:ea typeface="Times New Roman" panose="02020603050405020304" pitchFamily="18" charset="0"/>
              </a:rPr>
              <a:t>secţiei</a:t>
            </a:r>
            <a:r>
              <a:rPr lang="en-US" b="1" dirty="0">
                <a:solidFill>
                  <a:srgbClr val="222222"/>
                </a:solidFill>
                <a:effectLst/>
                <a:latin typeface="Calibri" panose="020F0502020204030204" pitchFamily="34" charset="0"/>
                <a:ea typeface="Times New Roman" panose="02020603050405020304" pitchFamily="18" charset="0"/>
              </a:rPr>
              <a:t> de </a:t>
            </a:r>
            <a:r>
              <a:rPr lang="en-US" b="1" dirty="0" err="1">
                <a:solidFill>
                  <a:srgbClr val="222222"/>
                </a:solidFill>
                <a:effectLst/>
                <a:latin typeface="Calibri" panose="020F0502020204030204" pitchFamily="34" charset="0"/>
                <a:ea typeface="Times New Roman" panose="02020603050405020304" pitchFamily="18" charset="0"/>
              </a:rPr>
              <a:t>votare</a:t>
            </a:r>
            <a:r>
              <a:rPr lang="en-US" b="1" dirty="0">
                <a:solidFill>
                  <a:srgbClr val="222222"/>
                </a:solidFill>
                <a:effectLst/>
                <a:latin typeface="Calibri" panose="020F0502020204030204" pitchFamily="34" charset="0"/>
                <a:ea typeface="Times New Roman" panose="02020603050405020304" pitchFamily="18" charset="0"/>
              </a:rPr>
              <a:t> respective;</a:t>
            </a:r>
            <a:endParaRPr lang="ro-RO" b="1" dirty="0">
              <a:solidFill>
                <a:srgbClr val="222222"/>
              </a:solidFill>
              <a:effectLst/>
              <a:latin typeface="Calibri" panose="020F0502020204030204" pitchFamily="34" charset="0"/>
              <a:ea typeface="Times New Roman" panose="02020603050405020304" pitchFamily="18" charset="0"/>
            </a:endParaRPr>
          </a:p>
          <a:p>
            <a:pPr algn="just"/>
            <a:r>
              <a:rPr lang="ro-RO" b="1" dirty="0">
                <a:solidFill>
                  <a:srgbClr val="222222"/>
                </a:solidFill>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Listele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electorale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suplimentare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cuprind</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rubrici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pentru</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numele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codul</a:t>
            </a:r>
            <a:r>
              <a:rPr lang="en-US" sz="1800" b="1" dirty="0">
                <a:solidFill>
                  <a:srgbClr val="222222"/>
                </a:solidFill>
                <a:effectLst/>
                <a:latin typeface="Calibri" panose="020F0502020204030204" pitchFamily="34" charset="0"/>
                <a:ea typeface="Times New Roman" panose="02020603050405020304" pitchFamily="18" charset="0"/>
              </a:rPr>
              <a:t> numeric personal, </a:t>
            </a:r>
            <a:r>
              <a:rPr lang="en-US" sz="1800" b="1" dirty="0" err="1">
                <a:solidFill>
                  <a:srgbClr val="222222"/>
                </a:solidFill>
                <a:effectLst/>
                <a:latin typeface="Calibri" panose="020F0502020204030204" pitchFamily="34" charset="0"/>
                <a:ea typeface="Times New Roman" panose="02020603050405020304" pitchFamily="18" charset="0"/>
              </a:rPr>
              <a:t>domiciliul</a:t>
            </a:r>
            <a:r>
              <a:rPr lang="en-US" sz="1800" b="1" dirty="0">
                <a:solidFill>
                  <a:srgbClr val="222222"/>
                </a:solidFill>
                <a:effectLst/>
                <a:latin typeface="Calibri" panose="020F0502020204030204" pitchFamily="34" charset="0"/>
                <a:ea typeface="Times New Roman" panose="02020603050405020304" pitchFamily="18" charset="0"/>
              </a:rPr>
              <a:t>, seria </a:t>
            </a:r>
            <a:r>
              <a:rPr lang="en-US" sz="1800" b="1" dirty="0" err="1">
                <a:solidFill>
                  <a:srgbClr val="222222"/>
                </a:solidFill>
                <a:effectLst/>
                <a:latin typeface="Calibri" panose="020F0502020204030204" pitchFamily="34" charset="0"/>
                <a:ea typeface="Times New Roman" panose="02020603050405020304" pitchFamily="18" charset="0"/>
              </a:rPr>
              <a:t>și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numărul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actului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identitate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numărul</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secției</a:t>
            </a:r>
            <a:r>
              <a:rPr lang="en-US" sz="1800" b="1" dirty="0">
                <a:solidFill>
                  <a:srgbClr val="222222"/>
                </a:solidFill>
                <a:effectLst/>
                <a:latin typeface="Calibri" panose="020F0502020204030204" pitchFamily="34" charset="0"/>
                <a:ea typeface="Times New Roman" panose="02020603050405020304" pitchFamily="18" charset="0"/>
              </a:rPr>
              <a:t> de </a:t>
            </a:r>
            <a:r>
              <a:rPr lang="en-US" sz="1800" b="1" dirty="0" err="1">
                <a:solidFill>
                  <a:srgbClr val="222222"/>
                </a:solidFill>
                <a:effectLst/>
                <a:latin typeface="Calibri" panose="020F0502020204030204" pitchFamily="34" charset="0"/>
                <a:ea typeface="Times New Roman" panose="02020603050405020304" pitchFamily="18" charset="0"/>
              </a:rPr>
              <a:t>votare</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și</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semnătura</a:t>
            </a:r>
            <a:r>
              <a:rPr lang="en-US" sz="1800" b="1" dirty="0">
                <a:solidFill>
                  <a:srgbClr val="222222"/>
                </a:solidFill>
                <a:effectLst/>
                <a:latin typeface="Calibri" panose="020F0502020204030204" pitchFamily="34" charset="0"/>
                <a:ea typeface="Times New Roman" panose="02020603050405020304" pitchFamily="18" charset="0"/>
              </a:rPr>
              <a:t> </a:t>
            </a:r>
            <a:r>
              <a:rPr lang="en-US" sz="1800" b="1" dirty="0" err="1">
                <a:solidFill>
                  <a:srgbClr val="222222"/>
                </a:solidFill>
                <a:effectLst/>
                <a:latin typeface="Calibri" panose="020F0502020204030204" pitchFamily="34" charset="0"/>
                <a:ea typeface="Times New Roman" panose="02020603050405020304" pitchFamily="18" charset="0"/>
              </a:rPr>
              <a:t>alegătorului</a:t>
            </a:r>
            <a:r>
              <a:rPr lang="en-US" sz="1800" b="1" dirty="0">
                <a:solidFill>
                  <a:srgbClr val="222222"/>
                </a:solidFill>
                <a:effectLst/>
                <a:latin typeface="Calibri" panose="020F0502020204030204" pitchFamily="34"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285750" indent="-285750" algn="just">
              <a:buFontTx/>
              <a:buChar char="-"/>
            </a:pPr>
            <a:endParaRPr lang="en-US" sz="1400" dirty="0">
              <a:effectLst/>
              <a:latin typeface="Calibri" panose="020F0502020204030204" pitchFamily="34" charset="0"/>
              <a:ea typeface="Calibri" panose="020F0502020204030204" pitchFamily="34" charset="0"/>
            </a:endParaRPr>
          </a:p>
          <a:p>
            <a:pPr algn="just"/>
            <a:r>
              <a:rPr lang="en-US" sz="1800" b="1" dirty="0">
                <a:solidFill>
                  <a:srgbClr val="222222"/>
                </a:solidFill>
                <a:effectLst/>
                <a:latin typeface="Calibri" panose="020F0502020204030204" pitchFamily="34" charset="0"/>
                <a:ea typeface="Times New Roman" panose="02020603050405020304" pitchFamily="18" charset="0"/>
              </a:rPr>
              <a:t> </a:t>
            </a:r>
            <a:r>
              <a:rPr lang="ro-RO" b="1" dirty="0">
                <a:solidFill>
                  <a:srgbClr val="222222"/>
                </a:solidFill>
                <a:latin typeface="Calibri" panose="020F0502020204030204" pitchFamily="34" charset="0"/>
                <a:ea typeface="Times New Roman" panose="02020603050405020304" pitchFamily="18" charset="0"/>
              </a:rPr>
              <a:t>	</a:t>
            </a:r>
            <a:r>
              <a:rPr lang="ro-RO" b="1" u="sng" dirty="0">
                <a:solidFill>
                  <a:srgbClr val="222222"/>
                </a:solidFill>
                <a:highlight>
                  <a:srgbClr val="E9EAEE"/>
                </a:highlight>
                <a:latin typeface="Calibri" panose="020F0502020204030204" pitchFamily="34" charset="0"/>
                <a:ea typeface="Times New Roman" panose="02020603050405020304" pitchFamily="18" charset="0"/>
              </a:rPr>
              <a:t>c) </a:t>
            </a:r>
            <a:r>
              <a:rPr lang="ro-RO"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E</a:t>
            </a:r>
            <a:r>
              <a:rPr lang="en-US" b="1" u="sng" dirty="0" err="1">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xtras</a:t>
            </a:r>
            <a:r>
              <a:rPr lang="en-US"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 </a:t>
            </a:r>
            <a:r>
              <a:rPr lang="ro-RO" b="1" u="sng" dirty="0">
                <a:solidFill>
                  <a:srgbClr val="222222"/>
                </a:solidFill>
                <a:effectLst>
                  <a:outerShdw blurRad="38100" dist="38100" dir="2700000" algn="tl">
                    <a:srgbClr val="000000">
                      <a:alpha val="43137"/>
                    </a:srgbClr>
                  </a:outerShdw>
                </a:effectLst>
                <a:highlight>
                  <a:srgbClr val="E9EAEE"/>
                </a:highlight>
                <a:latin typeface="Calibri" panose="020F0502020204030204" pitchFamily="34" charset="0"/>
                <a:ea typeface="Times New Roman" panose="02020603050405020304" pitchFamily="18" charset="0"/>
              </a:rPr>
              <a:t>din listele electorale </a:t>
            </a:r>
            <a:r>
              <a:rPr lang="ro-RO" b="1" dirty="0">
                <a:solidFill>
                  <a:srgbClr val="222222"/>
                </a:solidFill>
                <a:latin typeface="Calibri" panose="020F0502020204030204" pitchFamily="34" charset="0"/>
                <a:ea typeface="Times New Roman" panose="02020603050405020304" pitchFamily="18" charset="0"/>
              </a:rPr>
              <a:t>- pentru alegătorii care votează prin intermediul urnei speciale</a:t>
            </a:r>
            <a:endParaRPr lang="en-US"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92646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8891E820C95B48BF7F3C21C8E0B1A4" ma:contentTypeVersion="5" ma:contentTypeDescription="Create a new document." ma:contentTypeScope="" ma:versionID="5407c34f4d95eb7311bdc08007753dfd">
  <xsd:schema xmlns:xsd="http://www.w3.org/2001/XMLSchema" xmlns:xs="http://www.w3.org/2001/XMLSchema" xmlns:p="http://schemas.microsoft.com/office/2006/metadata/properties" xmlns:ns3="cff66ef2-b199-45e6-b6e5-abad130e1571" targetNamespace="http://schemas.microsoft.com/office/2006/metadata/properties" ma:root="true" ma:fieldsID="3ef6cc20d3f222695851a5a0645092ef" ns3:_="">
    <xsd:import namespace="cff66ef2-b199-45e6-b6e5-abad130e1571"/>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f66ef2-b199-45e6-b6e5-abad130e15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778A8BE-DDC1-45E5-823D-C1638EBD7A9E}">
  <ds:schemaRefs>
    <ds:schemaRef ds:uri="http://schemas.microsoft.com/sharepoint/v3/contenttype/forms"/>
  </ds:schemaRefs>
</ds:datastoreItem>
</file>

<file path=customXml/itemProps2.xml><?xml version="1.0" encoding="utf-8"?>
<ds:datastoreItem xmlns:ds="http://schemas.openxmlformats.org/officeDocument/2006/customXml" ds:itemID="{71E95CD9-9732-481A-8C95-4686EC103B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f66ef2-b199-45e6-b6e5-abad130e1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925A07-E1C5-4AFA-8A53-A8F32893F66C}">
  <ds:schemaRefs>
    <ds:schemaRef ds:uri="http://purl.org/dc/term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cff66ef2-b199-45e6-b6e5-abad130e157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1892</TotalTime>
  <Words>3297</Words>
  <Application>Microsoft Office PowerPoint</Application>
  <PresentationFormat>Ecran lat</PresentationFormat>
  <Paragraphs>165</Paragraphs>
  <Slides>18</Slides>
  <Notes>0</Notes>
  <HiddenSlides>0</HiddenSlides>
  <MMClips>0</MMClips>
  <ScaleCrop>false</ScaleCrop>
  <HeadingPairs>
    <vt:vector size="6" baseType="variant">
      <vt:variant>
        <vt:lpstr>Fonturi utilizate</vt:lpstr>
      </vt:variant>
      <vt:variant>
        <vt:i4>6</vt:i4>
      </vt:variant>
      <vt:variant>
        <vt:lpstr>Temă</vt:lpstr>
      </vt:variant>
      <vt:variant>
        <vt:i4>1</vt:i4>
      </vt:variant>
      <vt:variant>
        <vt:lpstr>Titluri diapozitive</vt:lpstr>
      </vt:variant>
      <vt:variant>
        <vt:i4>18</vt:i4>
      </vt:variant>
    </vt:vector>
  </HeadingPairs>
  <TitlesOfParts>
    <vt:vector size="25" baseType="lpstr">
      <vt:lpstr>Arial</vt:lpstr>
      <vt:lpstr>Calibri</vt:lpstr>
      <vt:lpstr>Calibri Light</vt:lpstr>
      <vt:lpstr>Symbol</vt:lpstr>
      <vt:lpstr>Verdana</vt:lpstr>
      <vt:lpstr>Wingdings</vt:lpstr>
      <vt:lpstr>Office Theme</vt:lpstr>
      <vt:lpstr>Prezentare PowerPoint</vt:lpstr>
      <vt:lpstr>INFORMAȚII GENERALE </vt:lpstr>
      <vt:lpstr> I. </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Mihăiță Voicu</dc:creator>
  <cp:lastModifiedBy>Elena Suhariuc</cp:lastModifiedBy>
  <cp:revision>87</cp:revision>
  <cp:lastPrinted>2024-11-05T10:39:53Z</cp:lastPrinted>
  <dcterms:created xsi:type="dcterms:W3CDTF">2024-07-13T11:58:38Z</dcterms:created>
  <dcterms:modified xsi:type="dcterms:W3CDTF">2024-11-05T12:25:57Z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0x010100428891E820C95B48BF7F3C21C8E0B1A4</vt:lpwstr>
  </property>
</Properties>
</file>