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974" r:id="rId4"/>
  </p:sldMasterIdLst>
  <p:notesMasterIdLst>
    <p:notesMasterId r:id="rId23"/>
  </p:notesMasterIdLst>
  <p:sldIdLst>
    <p:sldId id="385" r:id="rId5"/>
    <p:sldId id="256" r:id="rId6"/>
    <p:sldId id="400" r:id="rId7"/>
    <p:sldId id="397" r:id="rId8"/>
    <p:sldId id="399" r:id="rId9"/>
    <p:sldId id="401" r:id="rId10"/>
    <p:sldId id="402" r:id="rId11"/>
    <p:sldId id="403" r:id="rId12"/>
    <p:sldId id="404" r:id="rId13"/>
    <p:sldId id="405" r:id="rId14"/>
    <p:sldId id="406" r:id="rId15"/>
    <p:sldId id="407" r:id="rId16"/>
    <p:sldId id="408" r:id="rId17"/>
    <p:sldId id="409" r:id="rId18"/>
    <p:sldId id="410" r:id="rId19"/>
    <p:sldId id="411" r:id="rId20"/>
    <p:sldId id="412" r:id="rId21"/>
    <p:sldId id="413" r:id="rId22"/>
  </p:sldIdLst>
  <p:sldSz cx="12192000" cy="6858000"/>
  <p:notesSz cx="7010400" cy="9296400"/>
  <p:defaultTextStyle>
    <a:defPPr>
      <a:defRPr lang="ro-R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LENA SUHARIUC" initials="ES" lastIdx="1" clrIdx="0">
    <p:extLst>
      <p:ext uri="{19B8F6BF-5375-455C-9EA6-DF929625EA0E}">
        <p15:presenceInfo xmlns:p15="http://schemas.microsoft.com/office/powerpoint/2012/main" userId="S::elena.suhariuc@roaep.ro::dc1e105d-f9c3-413c-bb81-23a1833ab7e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9EAE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 mediu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81" d="100"/>
          <a:sy n="81" d="100"/>
        </p:scale>
        <p:origin x="754"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ubstituent antet 1"/>
          <p:cNvSpPr>
            <a:spLocks noGrp="1"/>
          </p:cNvSpPr>
          <p:nvPr>
            <p:ph type="hdr" sz="quarter"/>
          </p:nvPr>
        </p:nvSpPr>
        <p:spPr>
          <a:xfrm>
            <a:off x="0" y="0"/>
            <a:ext cx="3038604" cy="465341"/>
          </a:xfrm>
          <a:prstGeom prst="rect">
            <a:avLst/>
          </a:prstGeom>
        </p:spPr>
        <p:txBody>
          <a:bodyPr vert="horz" lIns="91440" tIns="45720" rIns="91440" bIns="45720" rtlCol="0"/>
          <a:lstStyle>
            <a:lvl1pPr algn="l">
              <a:defRPr sz="1200"/>
            </a:lvl1pPr>
          </a:lstStyle>
          <a:p>
            <a:endParaRPr lang="en-US"/>
          </a:p>
        </p:txBody>
      </p:sp>
      <p:sp>
        <p:nvSpPr>
          <p:cNvPr id="3" name="Substituent dată 2"/>
          <p:cNvSpPr>
            <a:spLocks noGrp="1"/>
          </p:cNvSpPr>
          <p:nvPr>
            <p:ph type="dt" idx="1"/>
          </p:nvPr>
        </p:nvSpPr>
        <p:spPr>
          <a:xfrm>
            <a:off x="3970159" y="0"/>
            <a:ext cx="3038604" cy="465341"/>
          </a:xfrm>
          <a:prstGeom prst="rect">
            <a:avLst/>
          </a:prstGeom>
        </p:spPr>
        <p:txBody>
          <a:bodyPr vert="horz" lIns="91440" tIns="45720" rIns="91440" bIns="45720" rtlCol="0"/>
          <a:lstStyle>
            <a:lvl1pPr algn="r">
              <a:defRPr sz="1200"/>
            </a:lvl1pPr>
          </a:lstStyle>
          <a:p>
            <a:fld id="{D5EC425F-7694-45D3-81D8-C0D6D6183828}" type="datetimeFigureOut">
              <a:rPr lang="en-US" smtClean="0"/>
              <a:t>11/5/2024</a:t>
            </a:fld>
            <a:endParaRPr lang="en-US"/>
          </a:p>
        </p:txBody>
      </p:sp>
      <p:sp>
        <p:nvSpPr>
          <p:cNvPr id="4" name="Substituent imagine diapozitiv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Substituent note 4"/>
          <p:cNvSpPr>
            <a:spLocks noGrp="1"/>
          </p:cNvSpPr>
          <p:nvPr>
            <p:ph type="body" sz="quarter" idx="3"/>
          </p:nvPr>
        </p:nvSpPr>
        <p:spPr>
          <a:xfrm>
            <a:off x="700713" y="4473512"/>
            <a:ext cx="5608975" cy="3660281"/>
          </a:xfrm>
          <a:prstGeom prst="rect">
            <a:avLst/>
          </a:prstGeom>
        </p:spPr>
        <p:txBody>
          <a:bodyPr vert="horz" lIns="91440" tIns="45720" rIns="91440" bIns="45720" rtlCol="0"/>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endParaRPr lang="en-US"/>
          </a:p>
        </p:txBody>
      </p:sp>
      <p:sp>
        <p:nvSpPr>
          <p:cNvPr id="6" name="Substituent subsol 5"/>
          <p:cNvSpPr>
            <a:spLocks noGrp="1"/>
          </p:cNvSpPr>
          <p:nvPr>
            <p:ph type="ftr" sz="quarter" idx="4"/>
          </p:nvPr>
        </p:nvSpPr>
        <p:spPr>
          <a:xfrm>
            <a:off x="0" y="8831059"/>
            <a:ext cx="3038604" cy="465341"/>
          </a:xfrm>
          <a:prstGeom prst="rect">
            <a:avLst/>
          </a:prstGeom>
        </p:spPr>
        <p:txBody>
          <a:bodyPr vert="horz" lIns="91440" tIns="45720" rIns="91440" bIns="45720" rtlCol="0" anchor="b"/>
          <a:lstStyle>
            <a:lvl1pPr algn="l">
              <a:defRPr sz="1200"/>
            </a:lvl1pPr>
          </a:lstStyle>
          <a:p>
            <a:endParaRPr lang="en-US"/>
          </a:p>
        </p:txBody>
      </p:sp>
      <p:sp>
        <p:nvSpPr>
          <p:cNvPr id="7" name="Substituent număr diapozitiv 6"/>
          <p:cNvSpPr>
            <a:spLocks noGrp="1"/>
          </p:cNvSpPr>
          <p:nvPr>
            <p:ph type="sldNum" sz="quarter" idx="5"/>
          </p:nvPr>
        </p:nvSpPr>
        <p:spPr>
          <a:xfrm>
            <a:off x="3970159" y="8831059"/>
            <a:ext cx="3038604" cy="465341"/>
          </a:xfrm>
          <a:prstGeom prst="rect">
            <a:avLst/>
          </a:prstGeom>
        </p:spPr>
        <p:txBody>
          <a:bodyPr vert="horz" lIns="91440" tIns="45720" rIns="91440" bIns="45720" rtlCol="0" anchor="b"/>
          <a:lstStyle>
            <a:lvl1pPr algn="r">
              <a:defRPr sz="1200"/>
            </a:lvl1pPr>
          </a:lstStyle>
          <a:p>
            <a:fld id="{7FC518CA-968A-4EE1-84C8-69BF125C9832}" type="slidenum">
              <a:rPr lang="en-US" smtClean="0"/>
              <a:t>‹#›</a:t>
            </a:fld>
            <a:endParaRPr lang="en-US"/>
          </a:p>
        </p:txBody>
      </p:sp>
    </p:spTree>
    <p:extLst>
      <p:ext uri="{BB962C8B-B14F-4D97-AF65-F5344CB8AC3E}">
        <p14:creationId xmlns:p14="http://schemas.microsoft.com/office/powerpoint/2010/main" val="38928089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DC248C-DA0A-2956-047B-FC0A1622037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ro-RO"/>
          </a:p>
        </p:txBody>
      </p:sp>
      <p:sp>
        <p:nvSpPr>
          <p:cNvPr id="3" name="Subtitle 2">
            <a:extLst>
              <a:ext uri="{FF2B5EF4-FFF2-40B4-BE49-F238E27FC236}">
                <a16:creationId xmlns:a16="http://schemas.microsoft.com/office/drawing/2014/main" id="{059E2241-6A3E-FD3C-7888-ABB527E90C3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ro-RO"/>
          </a:p>
        </p:txBody>
      </p:sp>
      <p:sp>
        <p:nvSpPr>
          <p:cNvPr id="4" name="Date Placeholder 3">
            <a:extLst>
              <a:ext uri="{FF2B5EF4-FFF2-40B4-BE49-F238E27FC236}">
                <a16:creationId xmlns:a16="http://schemas.microsoft.com/office/drawing/2014/main" id="{176AF84B-D578-81D3-EF7E-9EC5CA6EEE8E}"/>
              </a:ext>
            </a:extLst>
          </p:cNvPr>
          <p:cNvSpPr>
            <a:spLocks noGrp="1"/>
          </p:cNvSpPr>
          <p:nvPr>
            <p:ph type="dt" sz="half" idx="10"/>
          </p:nvPr>
        </p:nvSpPr>
        <p:spPr/>
        <p:txBody>
          <a:bodyPr/>
          <a:lstStyle/>
          <a:p>
            <a:fld id="{81A9185F-5C3C-474A-AA78-59C52A394A6E}" type="datetimeFigureOut">
              <a:rPr lang="ro-RO" smtClean="0"/>
              <a:t>05.11.2024</a:t>
            </a:fld>
            <a:endParaRPr lang="ro-RO"/>
          </a:p>
        </p:txBody>
      </p:sp>
      <p:sp>
        <p:nvSpPr>
          <p:cNvPr id="5" name="Footer Placeholder 4">
            <a:extLst>
              <a:ext uri="{FF2B5EF4-FFF2-40B4-BE49-F238E27FC236}">
                <a16:creationId xmlns:a16="http://schemas.microsoft.com/office/drawing/2014/main" id="{9EB0AEEC-8CA3-3E98-30F8-A1B85092EF51}"/>
              </a:ext>
            </a:extLst>
          </p:cNvPr>
          <p:cNvSpPr>
            <a:spLocks noGrp="1"/>
          </p:cNvSpPr>
          <p:nvPr>
            <p:ph type="ftr" sz="quarter" idx="11"/>
          </p:nvPr>
        </p:nvSpPr>
        <p:spPr/>
        <p:txBody>
          <a:bodyPr/>
          <a:lstStyle/>
          <a:p>
            <a:endParaRPr lang="ro-RO"/>
          </a:p>
        </p:txBody>
      </p:sp>
      <p:sp>
        <p:nvSpPr>
          <p:cNvPr id="6" name="Slide Number Placeholder 5">
            <a:extLst>
              <a:ext uri="{FF2B5EF4-FFF2-40B4-BE49-F238E27FC236}">
                <a16:creationId xmlns:a16="http://schemas.microsoft.com/office/drawing/2014/main" id="{7F274750-2F77-0421-5998-54A0B39846B1}"/>
              </a:ext>
            </a:extLst>
          </p:cNvPr>
          <p:cNvSpPr>
            <a:spLocks noGrp="1"/>
          </p:cNvSpPr>
          <p:nvPr>
            <p:ph type="sldNum" sz="quarter" idx="12"/>
          </p:nvPr>
        </p:nvSpPr>
        <p:spPr/>
        <p:txBody>
          <a:bodyPr/>
          <a:lstStyle/>
          <a:p>
            <a:fld id="{C8975CA4-CE9F-4F2D-A097-5BBABE848FB1}" type="slidenum">
              <a:rPr lang="ro-RO" smtClean="0"/>
              <a:t>‹#›</a:t>
            </a:fld>
            <a:endParaRPr lang="ro-RO"/>
          </a:p>
        </p:txBody>
      </p:sp>
    </p:spTree>
    <p:extLst>
      <p:ext uri="{BB962C8B-B14F-4D97-AF65-F5344CB8AC3E}">
        <p14:creationId xmlns:p14="http://schemas.microsoft.com/office/powerpoint/2010/main" val="21717080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39FCB8-4D44-2B1D-7285-49FDFC1B2646}"/>
              </a:ext>
            </a:extLst>
          </p:cNvPr>
          <p:cNvSpPr>
            <a:spLocks noGrp="1"/>
          </p:cNvSpPr>
          <p:nvPr>
            <p:ph type="title"/>
          </p:nvPr>
        </p:nvSpPr>
        <p:spPr/>
        <p:txBody>
          <a:bodyPr/>
          <a:lstStyle/>
          <a:p>
            <a:r>
              <a:rPr lang="en-US"/>
              <a:t>Click to edit Master title style</a:t>
            </a:r>
            <a:endParaRPr lang="ro-RO"/>
          </a:p>
        </p:txBody>
      </p:sp>
      <p:sp>
        <p:nvSpPr>
          <p:cNvPr id="3" name="Vertical Text Placeholder 2">
            <a:extLst>
              <a:ext uri="{FF2B5EF4-FFF2-40B4-BE49-F238E27FC236}">
                <a16:creationId xmlns:a16="http://schemas.microsoft.com/office/drawing/2014/main" id="{6F607DA1-9DAC-7AB5-390B-3F3B8C78060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4" name="Date Placeholder 3">
            <a:extLst>
              <a:ext uri="{FF2B5EF4-FFF2-40B4-BE49-F238E27FC236}">
                <a16:creationId xmlns:a16="http://schemas.microsoft.com/office/drawing/2014/main" id="{2627FEBE-ABF1-1A88-12F0-F648FC156826}"/>
              </a:ext>
            </a:extLst>
          </p:cNvPr>
          <p:cNvSpPr>
            <a:spLocks noGrp="1"/>
          </p:cNvSpPr>
          <p:nvPr>
            <p:ph type="dt" sz="half" idx="10"/>
          </p:nvPr>
        </p:nvSpPr>
        <p:spPr/>
        <p:txBody>
          <a:bodyPr/>
          <a:lstStyle/>
          <a:p>
            <a:fld id="{81A9185F-5C3C-474A-AA78-59C52A394A6E}" type="datetimeFigureOut">
              <a:rPr lang="ro-RO" smtClean="0"/>
              <a:t>05.11.2024</a:t>
            </a:fld>
            <a:endParaRPr lang="ro-RO"/>
          </a:p>
        </p:txBody>
      </p:sp>
      <p:sp>
        <p:nvSpPr>
          <p:cNvPr id="5" name="Footer Placeholder 4">
            <a:extLst>
              <a:ext uri="{FF2B5EF4-FFF2-40B4-BE49-F238E27FC236}">
                <a16:creationId xmlns:a16="http://schemas.microsoft.com/office/drawing/2014/main" id="{AC399BD4-33D9-C237-5BC9-06DD85E33BBA}"/>
              </a:ext>
            </a:extLst>
          </p:cNvPr>
          <p:cNvSpPr>
            <a:spLocks noGrp="1"/>
          </p:cNvSpPr>
          <p:nvPr>
            <p:ph type="ftr" sz="quarter" idx="11"/>
          </p:nvPr>
        </p:nvSpPr>
        <p:spPr/>
        <p:txBody>
          <a:bodyPr/>
          <a:lstStyle/>
          <a:p>
            <a:endParaRPr lang="ro-RO"/>
          </a:p>
        </p:txBody>
      </p:sp>
      <p:sp>
        <p:nvSpPr>
          <p:cNvPr id="6" name="Slide Number Placeholder 5">
            <a:extLst>
              <a:ext uri="{FF2B5EF4-FFF2-40B4-BE49-F238E27FC236}">
                <a16:creationId xmlns:a16="http://schemas.microsoft.com/office/drawing/2014/main" id="{CD8AC071-0DC5-A68C-C748-11E10DEA0BBA}"/>
              </a:ext>
            </a:extLst>
          </p:cNvPr>
          <p:cNvSpPr>
            <a:spLocks noGrp="1"/>
          </p:cNvSpPr>
          <p:nvPr>
            <p:ph type="sldNum" sz="quarter" idx="12"/>
          </p:nvPr>
        </p:nvSpPr>
        <p:spPr/>
        <p:txBody>
          <a:bodyPr/>
          <a:lstStyle/>
          <a:p>
            <a:fld id="{C8975CA4-CE9F-4F2D-A097-5BBABE848FB1}" type="slidenum">
              <a:rPr lang="ro-RO" smtClean="0"/>
              <a:t>‹#›</a:t>
            </a:fld>
            <a:endParaRPr lang="ro-RO"/>
          </a:p>
        </p:txBody>
      </p:sp>
    </p:spTree>
    <p:extLst>
      <p:ext uri="{BB962C8B-B14F-4D97-AF65-F5344CB8AC3E}">
        <p14:creationId xmlns:p14="http://schemas.microsoft.com/office/powerpoint/2010/main" val="30974144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2A05DB9-30B4-0832-9CA6-8546353EC81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ro-RO"/>
          </a:p>
        </p:txBody>
      </p:sp>
      <p:sp>
        <p:nvSpPr>
          <p:cNvPr id="3" name="Vertical Text Placeholder 2">
            <a:extLst>
              <a:ext uri="{FF2B5EF4-FFF2-40B4-BE49-F238E27FC236}">
                <a16:creationId xmlns:a16="http://schemas.microsoft.com/office/drawing/2014/main" id="{7E25023F-5087-1614-12BA-028A674EFA4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4" name="Date Placeholder 3">
            <a:extLst>
              <a:ext uri="{FF2B5EF4-FFF2-40B4-BE49-F238E27FC236}">
                <a16:creationId xmlns:a16="http://schemas.microsoft.com/office/drawing/2014/main" id="{CDA398E2-2EBB-8B22-B5C8-F9C5419860F1}"/>
              </a:ext>
            </a:extLst>
          </p:cNvPr>
          <p:cNvSpPr>
            <a:spLocks noGrp="1"/>
          </p:cNvSpPr>
          <p:nvPr>
            <p:ph type="dt" sz="half" idx="10"/>
          </p:nvPr>
        </p:nvSpPr>
        <p:spPr/>
        <p:txBody>
          <a:bodyPr/>
          <a:lstStyle/>
          <a:p>
            <a:fld id="{81A9185F-5C3C-474A-AA78-59C52A394A6E}" type="datetimeFigureOut">
              <a:rPr lang="ro-RO" smtClean="0"/>
              <a:t>05.11.2024</a:t>
            </a:fld>
            <a:endParaRPr lang="ro-RO"/>
          </a:p>
        </p:txBody>
      </p:sp>
      <p:sp>
        <p:nvSpPr>
          <p:cNvPr id="5" name="Footer Placeholder 4">
            <a:extLst>
              <a:ext uri="{FF2B5EF4-FFF2-40B4-BE49-F238E27FC236}">
                <a16:creationId xmlns:a16="http://schemas.microsoft.com/office/drawing/2014/main" id="{61022DE5-B465-0F32-A379-11ADA75E96A9}"/>
              </a:ext>
            </a:extLst>
          </p:cNvPr>
          <p:cNvSpPr>
            <a:spLocks noGrp="1"/>
          </p:cNvSpPr>
          <p:nvPr>
            <p:ph type="ftr" sz="quarter" idx="11"/>
          </p:nvPr>
        </p:nvSpPr>
        <p:spPr/>
        <p:txBody>
          <a:bodyPr/>
          <a:lstStyle/>
          <a:p>
            <a:endParaRPr lang="ro-RO"/>
          </a:p>
        </p:txBody>
      </p:sp>
      <p:sp>
        <p:nvSpPr>
          <p:cNvPr id="6" name="Slide Number Placeholder 5">
            <a:extLst>
              <a:ext uri="{FF2B5EF4-FFF2-40B4-BE49-F238E27FC236}">
                <a16:creationId xmlns:a16="http://schemas.microsoft.com/office/drawing/2014/main" id="{C11823E6-CF62-1EBD-7B6B-4143A61F4E26}"/>
              </a:ext>
            </a:extLst>
          </p:cNvPr>
          <p:cNvSpPr>
            <a:spLocks noGrp="1"/>
          </p:cNvSpPr>
          <p:nvPr>
            <p:ph type="sldNum" sz="quarter" idx="12"/>
          </p:nvPr>
        </p:nvSpPr>
        <p:spPr/>
        <p:txBody>
          <a:bodyPr/>
          <a:lstStyle/>
          <a:p>
            <a:fld id="{C8975CA4-CE9F-4F2D-A097-5BBABE848FB1}" type="slidenum">
              <a:rPr lang="ro-RO" smtClean="0"/>
              <a:t>‹#›</a:t>
            </a:fld>
            <a:endParaRPr lang="ro-RO"/>
          </a:p>
        </p:txBody>
      </p:sp>
    </p:spTree>
    <p:extLst>
      <p:ext uri="{BB962C8B-B14F-4D97-AF65-F5344CB8AC3E}">
        <p14:creationId xmlns:p14="http://schemas.microsoft.com/office/powerpoint/2010/main" val="35731318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F4980C-3406-E55E-121E-92D2F0B149EF}"/>
              </a:ext>
            </a:extLst>
          </p:cNvPr>
          <p:cNvSpPr>
            <a:spLocks noGrp="1"/>
          </p:cNvSpPr>
          <p:nvPr>
            <p:ph type="title"/>
          </p:nvPr>
        </p:nvSpPr>
        <p:spPr/>
        <p:txBody>
          <a:bodyPr/>
          <a:lstStyle/>
          <a:p>
            <a:r>
              <a:rPr lang="en-US"/>
              <a:t>Click to edit Master title style</a:t>
            </a:r>
            <a:endParaRPr lang="ro-RO"/>
          </a:p>
        </p:txBody>
      </p:sp>
      <p:sp>
        <p:nvSpPr>
          <p:cNvPr id="3" name="Content Placeholder 2">
            <a:extLst>
              <a:ext uri="{FF2B5EF4-FFF2-40B4-BE49-F238E27FC236}">
                <a16:creationId xmlns:a16="http://schemas.microsoft.com/office/drawing/2014/main" id="{5990FCC8-AF09-D816-FB76-BFF12B34BAD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4" name="Date Placeholder 3">
            <a:extLst>
              <a:ext uri="{FF2B5EF4-FFF2-40B4-BE49-F238E27FC236}">
                <a16:creationId xmlns:a16="http://schemas.microsoft.com/office/drawing/2014/main" id="{3E42F348-D27E-2848-299B-F635F9E77E8A}"/>
              </a:ext>
            </a:extLst>
          </p:cNvPr>
          <p:cNvSpPr>
            <a:spLocks noGrp="1"/>
          </p:cNvSpPr>
          <p:nvPr>
            <p:ph type="dt" sz="half" idx="10"/>
          </p:nvPr>
        </p:nvSpPr>
        <p:spPr/>
        <p:txBody>
          <a:bodyPr/>
          <a:lstStyle/>
          <a:p>
            <a:fld id="{81A9185F-5C3C-474A-AA78-59C52A394A6E}" type="datetimeFigureOut">
              <a:rPr lang="ro-RO" smtClean="0"/>
              <a:t>05.11.2024</a:t>
            </a:fld>
            <a:endParaRPr lang="ro-RO"/>
          </a:p>
        </p:txBody>
      </p:sp>
      <p:sp>
        <p:nvSpPr>
          <p:cNvPr id="5" name="Footer Placeholder 4">
            <a:extLst>
              <a:ext uri="{FF2B5EF4-FFF2-40B4-BE49-F238E27FC236}">
                <a16:creationId xmlns:a16="http://schemas.microsoft.com/office/drawing/2014/main" id="{C43B2EBF-C621-C992-13A6-3C6E30AA151F}"/>
              </a:ext>
            </a:extLst>
          </p:cNvPr>
          <p:cNvSpPr>
            <a:spLocks noGrp="1"/>
          </p:cNvSpPr>
          <p:nvPr>
            <p:ph type="ftr" sz="quarter" idx="11"/>
          </p:nvPr>
        </p:nvSpPr>
        <p:spPr/>
        <p:txBody>
          <a:bodyPr/>
          <a:lstStyle/>
          <a:p>
            <a:endParaRPr lang="ro-RO"/>
          </a:p>
        </p:txBody>
      </p:sp>
      <p:sp>
        <p:nvSpPr>
          <p:cNvPr id="6" name="Slide Number Placeholder 5">
            <a:extLst>
              <a:ext uri="{FF2B5EF4-FFF2-40B4-BE49-F238E27FC236}">
                <a16:creationId xmlns:a16="http://schemas.microsoft.com/office/drawing/2014/main" id="{CB1F7573-04FC-75D4-9DA1-D2006309E607}"/>
              </a:ext>
            </a:extLst>
          </p:cNvPr>
          <p:cNvSpPr>
            <a:spLocks noGrp="1"/>
          </p:cNvSpPr>
          <p:nvPr>
            <p:ph type="sldNum" sz="quarter" idx="12"/>
          </p:nvPr>
        </p:nvSpPr>
        <p:spPr/>
        <p:txBody>
          <a:bodyPr/>
          <a:lstStyle/>
          <a:p>
            <a:fld id="{C8975CA4-CE9F-4F2D-A097-5BBABE848FB1}" type="slidenum">
              <a:rPr lang="ro-RO" smtClean="0"/>
              <a:t>‹#›</a:t>
            </a:fld>
            <a:endParaRPr lang="ro-RO"/>
          </a:p>
        </p:txBody>
      </p:sp>
    </p:spTree>
    <p:extLst>
      <p:ext uri="{BB962C8B-B14F-4D97-AF65-F5344CB8AC3E}">
        <p14:creationId xmlns:p14="http://schemas.microsoft.com/office/powerpoint/2010/main" val="37050728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946D48-E93F-77F1-F4C4-75471DA6F10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ro-RO"/>
          </a:p>
        </p:txBody>
      </p:sp>
      <p:sp>
        <p:nvSpPr>
          <p:cNvPr id="3" name="Text Placeholder 2">
            <a:extLst>
              <a:ext uri="{FF2B5EF4-FFF2-40B4-BE49-F238E27FC236}">
                <a16:creationId xmlns:a16="http://schemas.microsoft.com/office/drawing/2014/main" id="{569D06A3-FAB9-5F2F-1B8F-6AA1F643ADF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4E16FB4-A62C-52EC-2343-1E58DC435795}"/>
              </a:ext>
            </a:extLst>
          </p:cNvPr>
          <p:cNvSpPr>
            <a:spLocks noGrp="1"/>
          </p:cNvSpPr>
          <p:nvPr>
            <p:ph type="dt" sz="half" idx="10"/>
          </p:nvPr>
        </p:nvSpPr>
        <p:spPr/>
        <p:txBody>
          <a:bodyPr/>
          <a:lstStyle/>
          <a:p>
            <a:fld id="{81A9185F-5C3C-474A-AA78-59C52A394A6E}" type="datetimeFigureOut">
              <a:rPr lang="ro-RO" smtClean="0"/>
              <a:t>05.11.2024</a:t>
            </a:fld>
            <a:endParaRPr lang="ro-RO"/>
          </a:p>
        </p:txBody>
      </p:sp>
      <p:sp>
        <p:nvSpPr>
          <p:cNvPr id="5" name="Footer Placeholder 4">
            <a:extLst>
              <a:ext uri="{FF2B5EF4-FFF2-40B4-BE49-F238E27FC236}">
                <a16:creationId xmlns:a16="http://schemas.microsoft.com/office/drawing/2014/main" id="{081F2375-E915-5757-1F2F-B42CF72BAD5D}"/>
              </a:ext>
            </a:extLst>
          </p:cNvPr>
          <p:cNvSpPr>
            <a:spLocks noGrp="1"/>
          </p:cNvSpPr>
          <p:nvPr>
            <p:ph type="ftr" sz="quarter" idx="11"/>
          </p:nvPr>
        </p:nvSpPr>
        <p:spPr/>
        <p:txBody>
          <a:bodyPr/>
          <a:lstStyle/>
          <a:p>
            <a:endParaRPr lang="ro-RO"/>
          </a:p>
        </p:txBody>
      </p:sp>
      <p:sp>
        <p:nvSpPr>
          <p:cNvPr id="6" name="Slide Number Placeholder 5">
            <a:extLst>
              <a:ext uri="{FF2B5EF4-FFF2-40B4-BE49-F238E27FC236}">
                <a16:creationId xmlns:a16="http://schemas.microsoft.com/office/drawing/2014/main" id="{59AD8F5C-5961-EE8A-AEB9-EA0054B91485}"/>
              </a:ext>
            </a:extLst>
          </p:cNvPr>
          <p:cNvSpPr>
            <a:spLocks noGrp="1"/>
          </p:cNvSpPr>
          <p:nvPr>
            <p:ph type="sldNum" sz="quarter" idx="12"/>
          </p:nvPr>
        </p:nvSpPr>
        <p:spPr/>
        <p:txBody>
          <a:bodyPr/>
          <a:lstStyle/>
          <a:p>
            <a:fld id="{C8975CA4-CE9F-4F2D-A097-5BBABE848FB1}" type="slidenum">
              <a:rPr lang="ro-RO" smtClean="0"/>
              <a:t>‹#›</a:t>
            </a:fld>
            <a:endParaRPr lang="ro-RO"/>
          </a:p>
        </p:txBody>
      </p:sp>
    </p:spTree>
    <p:extLst>
      <p:ext uri="{BB962C8B-B14F-4D97-AF65-F5344CB8AC3E}">
        <p14:creationId xmlns:p14="http://schemas.microsoft.com/office/powerpoint/2010/main" val="20374151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2A88B4-AF19-8657-4ACA-20DBCE124406}"/>
              </a:ext>
            </a:extLst>
          </p:cNvPr>
          <p:cNvSpPr>
            <a:spLocks noGrp="1"/>
          </p:cNvSpPr>
          <p:nvPr>
            <p:ph type="title"/>
          </p:nvPr>
        </p:nvSpPr>
        <p:spPr/>
        <p:txBody>
          <a:bodyPr/>
          <a:lstStyle/>
          <a:p>
            <a:r>
              <a:rPr lang="en-US"/>
              <a:t>Click to edit Master title style</a:t>
            </a:r>
            <a:endParaRPr lang="ro-RO"/>
          </a:p>
        </p:txBody>
      </p:sp>
      <p:sp>
        <p:nvSpPr>
          <p:cNvPr id="3" name="Content Placeholder 2">
            <a:extLst>
              <a:ext uri="{FF2B5EF4-FFF2-40B4-BE49-F238E27FC236}">
                <a16:creationId xmlns:a16="http://schemas.microsoft.com/office/drawing/2014/main" id="{7CE855BB-EA4E-9383-7FF9-215DAA01A6F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4" name="Content Placeholder 3">
            <a:extLst>
              <a:ext uri="{FF2B5EF4-FFF2-40B4-BE49-F238E27FC236}">
                <a16:creationId xmlns:a16="http://schemas.microsoft.com/office/drawing/2014/main" id="{7818CB01-2329-67AC-F7AB-5C8A7EBCE45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5" name="Date Placeholder 4">
            <a:extLst>
              <a:ext uri="{FF2B5EF4-FFF2-40B4-BE49-F238E27FC236}">
                <a16:creationId xmlns:a16="http://schemas.microsoft.com/office/drawing/2014/main" id="{F3FB3FF7-94C3-74D1-BCBB-4FBFB138A033}"/>
              </a:ext>
            </a:extLst>
          </p:cNvPr>
          <p:cNvSpPr>
            <a:spLocks noGrp="1"/>
          </p:cNvSpPr>
          <p:nvPr>
            <p:ph type="dt" sz="half" idx="10"/>
          </p:nvPr>
        </p:nvSpPr>
        <p:spPr/>
        <p:txBody>
          <a:bodyPr/>
          <a:lstStyle/>
          <a:p>
            <a:fld id="{81A9185F-5C3C-474A-AA78-59C52A394A6E}" type="datetimeFigureOut">
              <a:rPr lang="ro-RO" smtClean="0"/>
              <a:t>05.11.2024</a:t>
            </a:fld>
            <a:endParaRPr lang="ro-RO"/>
          </a:p>
        </p:txBody>
      </p:sp>
      <p:sp>
        <p:nvSpPr>
          <p:cNvPr id="6" name="Footer Placeholder 5">
            <a:extLst>
              <a:ext uri="{FF2B5EF4-FFF2-40B4-BE49-F238E27FC236}">
                <a16:creationId xmlns:a16="http://schemas.microsoft.com/office/drawing/2014/main" id="{27A96393-9184-8E5A-9873-1BD7EC5867B4}"/>
              </a:ext>
            </a:extLst>
          </p:cNvPr>
          <p:cNvSpPr>
            <a:spLocks noGrp="1"/>
          </p:cNvSpPr>
          <p:nvPr>
            <p:ph type="ftr" sz="quarter" idx="11"/>
          </p:nvPr>
        </p:nvSpPr>
        <p:spPr/>
        <p:txBody>
          <a:bodyPr/>
          <a:lstStyle/>
          <a:p>
            <a:endParaRPr lang="ro-RO"/>
          </a:p>
        </p:txBody>
      </p:sp>
      <p:sp>
        <p:nvSpPr>
          <p:cNvPr id="7" name="Slide Number Placeholder 6">
            <a:extLst>
              <a:ext uri="{FF2B5EF4-FFF2-40B4-BE49-F238E27FC236}">
                <a16:creationId xmlns:a16="http://schemas.microsoft.com/office/drawing/2014/main" id="{CE3BFC53-9CA6-FB49-DEEE-C43316B56A42}"/>
              </a:ext>
            </a:extLst>
          </p:cNvPr>
          <p:cNvSpPr>
            <a:spLocks noGrp="1"/>
          </p:cNvSpPr>
          <p:nvPr>
            <p:ph type="sldNum" sz="quarter" idx="12"/>
          </p:nvPr>
        </p:nvSpPr>
        <p:spPr/>
        <p:txBody>
          <a:bodyPr/>
          <a:lstStyle/>
          <a:p>
            <a:fld id="{C8975CA4-CE9F-4F2D-A097-5BBABE848FB1}" type="slidenum">
              <a:rPr lang="ro-RO" smtClean="0"/>
              <a:t>‹#›</a:t>
            </a:fld>
            <a:endParaRPr lang="ro-RO"/>
          </a:p>
        </p:txBody>
      </p:sp>
    </p:spTree>
    <p:extLst>
      <p:ext uri="{BB962C8B-B14F-4D97-AF65-F5344CB8AC3E}">
        <p14:creationId xmlns:p14="http://schemas.microsoft.com/office/powerpoint/2010/main" val="42481549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7AB5D1-178D-90F9-2312-DB20D38E01EE}"/>
              </a:ext>
            </a:extLst>
          </p:cNvPr>
          <p:cNvSpPr>
            <a:spLocks noGrp="1"/>
          </p:cNvSpPr>
          <p:nvPr>
            <p:ph type="title"/>
          </p:nvPr>
        </p:nvSpPr>
        <p:spPr>
          <a:xfrm>
            <a:off x="839788" y="365125"/>
            <a:ext cx="10515600" cy="1325563"/>
          </a:xfrm>
        </p:spPr>
        <p:txBody>
          <a:bodyPr/>
          <a:lstStyle/>
          <a:p>
            <a:r>
              <a:rPr lang="en-US"/>
              <a:t>Click to edit Master title style</a:t>
            </a:r>
            <a:endParaRPr lang="ro-RO"/>
          </a:p>
        </p:txBody>
      </p:sp>
      <p:sp>
        <p:nvSpPr>
          <p:cNvPr id="3" name="Text Placeholder 2">
            <a:extLst>
              <a:ext uri="{FF2B5EF4-FFF2-40B4-BE49-F238E27FC236}">
                <a16:creationId xmlns:a16="http://schemas.microsoft.com/office/drawing/2014/main" id="{C9C28B63-97CD-1E1B-31AF-4EB0EF9DD32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926EF13-DC2B-CFE6-167A-A419B90B907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5" name="Text Placeholder 4">
            <a:extLst>
              <a:ext uri="{FF2B5EF4-FFF2-40B4-BE49-F238E27FC236}">
                <a16:creationId xmlns:a16="http://schemas.microsoft.com/office/drawing/2014/main" id="{6E9635FB-FD60-BBB2-3FCD-680017213E0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4584824-BD1F-DEDA-DB37-813DA084E7E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7" name="Date Placeholder 6">
            <a:extLst>
              <a:ext uri="{FF2B5EF4-FFF2-40B4-BE49-F238E27FC236}">
                <a16:creationId xmlns:a16="http://schemas.microsoft.com/office/drawing/2014/main" id="{947FA493-A223-E5DC-3602-4284225EA333}"/>
              </a:ext>
            </a:extLst>
          </p:cNvPr>
          <p:cNvSpPr>
            <a:spLocks noGrp="1"/>
          </p:cNvSpPr>
          <p:nvPr>
            <p:ph type="dt" sz="half" idx="10"/>
          </p:nvPr>
        </p:nvSpPr>
        <p:spPr/>
        <p:txBody>
          <a:bodyPr/>
          <a:lstStyle/>
          <a:p>
            <a:fld id="{81A9185F-5C3C-474A-AA78-59C52A394A6E}" type="datetimeFigureOut">
              <a:rPr lang="ro-RO" smtClean="0"/>
              <a:t>05.11.2024</a:t>
            </a:fld>
            <a:endParaRPr lang="ro-RO"/>
          </a:p>
        </p:txBody>
      </p:sp>
      <p:sp>
        <p:nvSpPr>
          <p:cNvPr id="8" name="Footer Placeholder 7">
            <a:extLst>
              <a:ext uri="{FF2B5EF4-FFF2-40B4-BE49-F238E27FC236}">
                <a16:creationId xmlns:a16="http://schemas.microsoft.com/office/drawing/2014/main" id="{2ABBC9A6-A93D-EBFA-E6FD-C6D8EF02C73A}"/>
              </a:ext>
            </a:extLst>
          </p:cNvPr>
          <p:cNvSpPr>
            <a:spLocks noGrp="1"/>
          </p:cNvSpPr>
          <p:nvPr>
            <p:ph type="ftr" sz="quarter" idx="11"/>
          </p:nvPr>
        </p:nvSpPr>
        <p:spPr/>
        <p:txBody>
          <a:bodyPr/>
          <a:lstStyle/>
          <a:p>
            <a:endParaRPr lang="ro-RO"/>
          </a:p>
        </p:txBody>
      </p:sp>
      <p:sp>
        <p:nvSpPr>
          <p:cNvPr id="9" name="Slide Number Placeholder 8">
            <a:extLst>
              <a:ext uri="{FF2B5EF4-FFF2-40B4-BE49-F238E27FC236}">
                <a16:creationId xmlns:a16="http://schemas.microsoft.com/office/drawing/2014/main" id="{0D254CEF-2DA1-32D9-1B04-2F8E3B65506F}"/>
              </a:ext>
            </a:extLst>
          </p:cNvPr>
          <p:cNvSpPr>
            <a:spLocks noGrp="1"/>
          </p:cNvSpPr>
          <p:nvPr>
            <p:ph type="sldNum" sz="quarter" idx="12"/>
          </p:nvPr>
        </p:nvSpPr>
        <p:spPr/>
        <p:txBody>
          <a:bodyPr/>
          <a:lstStyle/>
          <a:p>
            <a:fld id="{C8975CA4-CE9F-4F2D-A097-5BBABE848FB1}" type="slidenum">
              <a:rPr lang="ro-RO" smtClean="0"/>
              <a:t>‹#›</a:t>
            </a:fld>
            <a:endParaRPr lang="ro-RO"/>
          </a:p>
        </p:txBody>
      </p:sp>
    </p:spTree>
    <p:extLst>
      <p:ext uri="{BB962C8B-B14F-4D97-AF65-F5344CB8AC3E}">
        <p14:creationId xmlns:p14="http://schemas.microsoft.com/office/powerpoint/2010/main" val="7844988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7C1199-31A6-BB61-673F-479259F750C0}"/>
              </a:ext>
            </a:extLst>
          </p:cNvPr>
          <p:cNvSpPr>
            <a:spLocks noGrp="1"/>
          </p:cNvSpPr>
          <p:nvPr>
            <p:ph type="title"/>
          </p:nvPr>
        </p:nvSpPr>
        <p:spPr/>
        <p:txBody>
          <a:bodyPr/>
          <a:lstStyle/>
          <a:p>
            <a:r>
              <a:rPr lang="en-US"/>
              <a:t>Click to edit Master title style</a:t>
            </a:r>
            <a:endParaRPr lang="ro-RO"/>
          </a:p>
        </p:txBody>
      </p:sp>
      <p:sp>
        <p:nvSpPr>
          <p:cNvPr id="3" name="Date Placeholder 2">
            <a:extLst>
              <a:ext uri="{FF2B5EF4-FFF2-40B4-BE49-F238E27FC236}">
                <a16:creationId xmlns:a16="http://schemas.microsoft.com/office/drawing/2014/main" id="{EA7895AB-5AAB-0678-0B0C-4C513FBEBEFB}"/>
              </a:ext>
            </a:extLst>
          </p:cNvPr>
          <p:cNvSpPr>
            <a:spLocks noGrp="1"/>
          </p:cNvSpPr>
          <p:nvPr>
            <p:ph type="dt" sz="half" idx="10"/>
          </p:nvPr>
        </p:nvSpPr>
        <p:spPr/>
        <p:txBody>
          <a:bodyPr/>
          <a:lstStyle/>
          <a:p>
            <a:fld id="{81A9185F-5C3C-474A-AA78-59C52A394A6E}" type="datetimeFigureOut">
              <a:rPr lang="ro-RO" smtClean="0"/>
              <a:t>05.11.2024</a:t>
            </a:fld>
            <a:endParaRPr lang="ro-RO"/>
          </a:p>
        </p:txBody>
      </p:sp>
      <p:sp>
        <p:nvSpPr>
          <p:cNvPr id="4" name="Footer Placeholder 3">
            <a:extLst>
              <a:ext uri="{FF2B5EF4-FFF2-40B4-BE49-F238E27FC236}">
                <a16:creationId xmlns:a16="http://schemas.microsoft.com/office/drawing/2014/main" id="{84F07564-001C-9B9A-EC9A-CBC2A005D5F5}"/>
              </a:ext>
            </a:extLst>
          </p:cNvPr>
          <p:cNvSpPr>
            <a:spLocks noGrp="1"/>
          </p:cNvSpPr>
          <p:nvPr>
            <p:ph type="ftr" sz="quarter" idx="11"/>
          </p:nvPr>
        </p:nvSpPr>
        <p:spPr/>
        <p:txBody>
          <a:bodyPr/>
          <a:lstStyle/>
          <a:p>
            <a:endParaRPr lang="ro-RO"/>
          </a:p>
        </p:txBody>
      </p:sp>
      <p:sp>
        <p:nvSpPr>
          <p:cNvPr id="5" name="Slide Number Placeholder 4">
            <a:extLst>
              <a:ext uri="{FF2B5EF4-FFF2-40B4-BE49-F238E27FC236}">
                <a16:creationId xmlns:a16="http://schemas.microsoft.com/office/drawing/2014/main" id="{A8251773-C87B-7726-95C7-58A6857803E2}"/>
              </a:ext>
            </a:extLst>
          </p:cNvPr>
          <p:cNvSpPr>
            <a:spLocks noGrp="1"/>
          </p:cNvSpPr>
          <p:nvPr>
            <p:ph type="sldNum" sz="quarter" idx="12"/>
          </p:nvPr>
        </p:nvSpPr>
        <p:spPr/>
        <p:txBody>
          <a:bodyPr/>
          <a:lstStyle/>
          <a:p>
            <a:fld id="{C8975CA4-CE9F-4F2D-A097-5BBABE848FB1}" type="slidenum">
              <a:rPr lang="ro-RO" smtClean="0"/>
              <a:t>‹#›</a:t>
            </a:fld>
            <a:endParaRPr lang="ro-RO"/>
          </a:p>
        </p:txBody>
      </p:sp>
    </p:spTree>
    <p:extLst>
      <p:ext uri="{BB962C8B-B14F-4D97-AF65-F5344CB8AC3E}">
        <p14:creationId xmlns:p14="http://schemas.microsoft.com/office/powerpoint/2010/main" val="29270045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0A6D71F-C108-2E5C-1B5C-D99CE1956695}"/>
              </a:ext>
            </a:extLst>
          </p:cNvPr>
          <p:cNvSpPr>
            <a:spLocks noGrp="1"/>
          </p:cNvSpPr>
          <p:nvPr>
            <p:ph type="dt" sz="half" idx="10"/>
          </p:nvPr>
        </p:nvSpPr>
        <p:spPr/>
        <p:txBody>
          <a:bodyPr/>
          <a:lstStyle/>
          <a:p>
            <a:fld id="{81A9185F-5C3C-474A-AA78-59C52A394A6E}" type="datetimeFigureOut">
              <a:rPr lang="ro-RO" smtClean="0"/>
              <a:t>05.11.2024</a:t>
            </a:fld>
            <a:endParaRPr lang="ro-RO"/>
          </a:p>
        </p:txBody>
      </p:sp>
      <p:sp>
        <p:nvSpPr>
          <p:cNvPr id="3" name="Footer Placeholder 2">
            <a:extLst>
              <a:ext uri="{FF2B5EF4-FFF2-40B4-BE49-F238E27FC236}">
                <a16:creationId xmlns:a16="http://schemas.microsoft.com/office/drawing/2014/main" id="{16FC468B-6820-99B4-23C2-98C8752548C3}"/>
              </a:ext>
            </a:extLst>
          </p:cNvPr>
          <p:cNvSpPr>
            <a:spLocks noGrp="1"/>
          </p:cNvSpPr>
          <p:nvPr>
            <p:ph type="ftr" sz="quarter" idx="11"/>
          </p:nvPr>
        </p:nvSpPr>
        <p:spPr/>
        <p:txBody>
          <a:bodyPr/>
          <a:lstStyle/>
          <a:p>
            <a:endParaRPr lang="ro-RO"/>
          </a:p>
        </p:txBody>
      </p:sp>
      <p:sp>
        <p:nvSpPr>
          <p:cNvPr id="4" name="Slide Number Placeholder 3">
            <a:extLst>
              <a:ext uri="{FF2B5EF4-FFF2-40B4-BE49-F238E27FC236}">
                <a16:creationId xmlns:a16="http://schemas.microsoft.com/office/drawing/2014/main" id="{94540611-6677-1F31-E59D-519C5B70EBC8}"/>
              </a:ext>
            </a:extLst>
          </p:cNvPr>
          <p:cNvSpPr>
            <a:spLocks noGrp="1"/>
          </p:cNvSpPr>
          <p:nvPr>
            <p:ph type="sldNum" sz="quarter" idx="12"/>
          </p:nvPr>
        </p:nvSpPr>
        <p:spPr/>
        <p:txBody>
          <a:bodyPr/>
          <a:lstStyle/>
          <a:p>
            <a:fld id="{C8975CA4-CE9F-4F2D-A097-5BBABE848FB1}" type="slidenum">
              <a:rPr lang="ro-RO" smtClean="0"/>
              <a:t>‹#›</a:t>
            </a:fld>
            <a:endParaRPr lang="ro-RO"/>
          </a:p>
        </p:txBody>
      </p:sp>
    </p:spTree>
    <p:extLst>
      <p:ext uri="{BB962C8B-B14F-4D97-AF65-F5344CB8AC3E}">
        <p14:creationId xmlns:p14="http://schemas.microsoft.com/office/powerpoint/2010/main" val="40307217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0BCDFD-3B68-58B9-741D-5AC33A0B02B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ro-RO"/>
          </a:p>
        </p:txBody>
      </p:sp>
      <p:sp>
        <p:nvSpPr>
          <p:cNvPr id="3" name="Content Placeholder 2">
            <a:extLst>
              <a:ext uri="{FF2B5EF4-FFF2-40B4-BE49-F238E27FC236}">
                <a16:creationId xmlns:a16="http://schemas.microsoft.com/office/drawing/2014/main" id="{8C0550EE-B903-5141-A87C-F4D6A88182D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4" name="Text Placeholder 3">
            <a:extLst>
              <a:ext uri="{FF2B5EF4-FFF2-40B4-BE49-F238E27FC236}">
                <a16:creationId xmlns:a16="http://schemas.microsoft.com/office/drawing/2014/main" id="{71D3E233-6A02-958E-E8BA-6893E5E2EDC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4F9DB04-D73E-F3FB-E545-489A31544FD8}"/>
              </a:ext>
            </a:extLst>
          </p:cNvPr>
          <p:cNvSpPr>
            <a:spLocks noGrp="1"/>
          </p:cNvSpPr>
          <p:nvPr>
            <p:ph type="dt" sz="half" idx="10"/>
          </p:nvPr>
        </p:nvSpPr>
        <p:spPr/>
        <p:txBody>
          <a:bodyPr/>
          <a:lstStyle/>
          <a:p>
            <a:fld id="{81A9185F-5C3C-474A-AA78-59C52A394A6E}" type="datetimeFigureOut">
              <a:rPr lang="ro-RO" smtClean="0"/>
              <a:t>05.11.2024</a:t>
            </a:fld>
            <a:endParaRPr lang="ro-RO"/>
          </a:p>
        </p:txBody>
      </p:sp>
      <p:sp>
        <p:nvSpPr>
          <p:cNvPr id="6" name="Footer Placeholder 5">
            <a:extLst>
              <a:ext uri="{FF2B5EF4-FFF2-40B4-BE49-F238E27FC236}">
                <a16:creationId xmlns:a16="http://schemas.microsoft.com/office/drawing/2014/main" id="{3F5989C9-7AAB-F805-1254-E158F42CCB2E}"/>
              </a:ext>
            </a:extLst>
          </p:cNvPr>
          <p:cNvSpPr>
            <a:spLocks noGrp="1"/>
          </p:cNvSpPr>
          <p:nvPr>
            <p:ph type="ftr" sz="quarter" idx="11"/>
          </p:nvPr>
        </p:nvSpPr>
        <p:spPr/>
        <p:txBody>
          <a:bodyPr/>
          <a:lstStyle/>
          <a:p>
            <a:endParaRPr lang="ro-RO"/>
          </a:p>
        </p:txBody>
      </p:sp>
      <p:sp>
        <p:nvSpPr>
          <p:cNvPr id="7" name="Slide Number Placeholder 6">
            <a:extLst>
              <a:ext uri="{FF2B5EF4-FFF2-40B4-BE49-F238E27FC236}">
                <a16:creationId xmlns:a16="http://schemas.microsoft.com/office/drawing/2014/main" id="{26B380A3-9E64-7CF6-A10E-F0670F9CD5FA}"/>
              </a:ext>
            </a:extLst>
          </p:cNvPr>
          <p:cNvSpPr>
            <a:spLocks noGrp="1"/>
          </p:cNvSpPr>
          <p:nvPr>
            <p:ph type="sldNum" sz="quarter" idx="12"/>
          </p:nvPr>
        </p:nvSpPr>
        <p:spPr/>
        <p:txBody>
          <a:bodyPr/>
          <a:lstStyle/>
          <a:p>
            <a:fld id="{C8975CA4-CE9F-4F2D-A097-5BBABE848FB1}" type="slidenum">
              <a:rPr lang="ro-RO" smtClean="0"/>
              <a:t>‹#›</a:t>
            </a:fld>
            <a:endParaRPr lang="ro-RO"/>
          </a:p>
        </p:txBody>
      </p:sp>
    </p:spTree>
    <p:extLst>
      <p:ext uri="{BB962C8B-B14F-4D97-AF65-F5344CB8AC3E}">
        <p14:creationId xmlns:p14="http://schemas.microsoft.com/office/powerpoint/2010/main" val="40579055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04BE3F-8A68-CBD5-6F5B-40F753D8BDA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ro-RO"/>
          </a:p>
        </p:txBody>
      </p:sp>
      <p:sp>
        <p:nvSpPr>
          <p:cNvPr id="3" name="Picture Placeholder 2">
            <a:extLst>
              <a:ext uri="{FF2B5EF4-FFF2-40B4-BE49-F238E27FC236}">
                <a16:creationId xmlns:a16="http://schemas.microsoft.com/office/drawing/2014/main" id="{470453A8-6F04-14C9-BCFD-49DBE8CD9F3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o-RO"/>
          </a:p>
        </p:txBody>
      </p:sp>
      <p:sp>
        <p:nvSpPr>
          <p:cNvPr id="4" name="Text Placeholder 3">
            <a:extLst>
              <a:ext uri="{FF2B5EF4-FFF2-40B4-BE49-F238E27FC236}">
                <a16:creationId xmlns:a16="http://schemas.microsoft.com/office/drawing/2014/main" id="{0C60290D-9262-10AE-21AA-38A413121BE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5384EFF-AEE1-F6CB-EDD2-2FD42A1B7036}"/>
              </a:ext>
            </a:extLst>
          </p:cNvPr>
          <p:cNvSpPr>
            <a:spLocks noGrp="1"/>
          </p:cNvSpPr>
          <p:nvPr>
            <p:ph type="dt" sz="half" idx="10"/>
          </p:nvPr>
        </p:nvSpPr>
        <p:spPr/>
        <p:txBody>
          <a:bodyPr/>
          <a:lstStyle/>
          <a:p>
            <a:fld id="{81A9185F-5C3C-474A-AA78-59C52A394A6E}" type="datetimeFigureOut">
              <a:rPr lang="ro-RO" smtClean="0"/>
              <a:t>05.11.2024</a:t>
            </a:fld>
            <a:endParaRPr lang="ro-RO"/>
          </a:p>
        </p:txBody>
      </p:sp>
      <p:sp>
        <p:nvSpPr>
          <p:cNvPr id="6" name="Footer Placeholder 5">
            <a:extLst>
              <a:ext uri="{FF2B5EF4-FFF2-40B4-BE49-F238E27FC236}">
                <a16:creationId xmlns:a16="http://schemas.microsoft.com/office/drawing/2014/main" id="{E87A9679-2451-19A9-21E6-2A23B172E000}"/>
              </a:ext>
            </a:extLst>
          </p:cNvPr>
          <p:cNvSpPr>
            <a:spLocks noGrp="1"/>
          </p:cNvSpPr>
          <p:nvPr>
            <p:ph type="ftr" sz="quarter" idx="11"/>
          </p:nvPr>
        </p:nvSpPr>
        <p:spPr/>
        <p:txBody>
          <a:bodyPr/>
          <a:lstStyle/>
          <a:p>
            <a:endParaRPr lang="ro-RO"/>
          </a:p>
        </p:txBody>
      </p:sp>
      <p:sp>
        <p:nvSpPr>
          <p:cNvPr id="7" name="Slide Number Placeholder 6">
            <a:extLst>
              <a:ext uri="{FF2B5EF4-FFF2-40B4-BE49-F238E27FC236}">
                <a16:creationId xmlns:a16="http://schemas.microsoft.com/office/drawing/2014/main" id="{C3C7842A-4364-7110-4A15-8E0C990DFD55}"/>
              </a:ext>
            </a:extLst>
          </p:cNvPr>
          <p:cNvSpPr>
            <a:spLocks noGrp="1"/>
          </p:cNvSpPr>
          <p:nvPr>
            <p:ph type="sldNum" sz="quarter" idx="12"/>
          </p:nvPr>
        </p:nvSpPr>
        <p:spPr/>
        <p:txBody>
          <a:bodyPr/>
          <a:lstStyle/>
          <a:p>
            <a:fld id="{C8975CA4-CE9F-4F2D-A097-5BBABE848FB1}" type="slidenum">
              <a:rPr lang="ro-RO" smtClean="0"/>
              <a:t>‹#›</a:t>
            </a:fld>
            <a:endParaRPr lang="ro-RO"/>
          </a:p>
        </p:txBody>
      </p:sp>
    </p:spTree>
    <p:extLst>
      <p:ext uri="{BB962C8B-B14F-4D97-AF65-F5344CB8AC3E}">
        <p14:creationId xmlns:p14="http://schemas.microsoft.com/office/powerpoint/2010/main" val="277055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39000" b="-39000"/>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B5F1BF1-571E-F6D8-9CEB-A30DF6B6DE3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ro-RO"/>
          </a:p>
        </p:txBody>
      </p:sp>
      <p:sp>
        <p:nvSpPr>
          <p:cNvPr id="3" name="Text Placeholder 2">
            <a:extLst>
              <a:ext uri="{FF2B5EF4-FFF2-40B4-BE49-F238E27FC236}">
                <a16:creationId xmlns:a16="http://schemas.microsoft.com/office/drawing/2014/main" id="{FA382350-D4B4-3942-1DE2-5C2946D39D8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4" name="Date Placeholder 3">
            <a:extLst>
              <a:ext uri="{FF2B5EF4-FFF2-40B4-BE49-F238E27FC236}">
                <a16:creationId xmlns:a16="http://schemas.microsoft.com/office/drawing/2014/main" id="{B8CA1711-2D84-DB82-83A7-C85D9B2BE18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A9185F-5C3C-474A-AA78-59C52A394A6E}" type="datetimeFigureOut">
              <a:rPr lang="ro-RO" smtClean="0"/>
              <a:t>05.11.2024</a:t>
            </a:fld>
            <a:endParaRPr lang="ro-RO"/>
          </a:p>
        </p:txBody>
      </p:sp>
      <p:sp>
        <p:nvSpPr>
          <p:cNvPr id="5" name="Footer Placeholder 4">
            <a:extLst>
              <a:ext uri="{FF2B5EF4-FFF2-40B4-BE49-F238E27FC236}">
                <a16:creationId xmlns:a16="http://schemas.microsoft.com/office/drawing/2014/main" id="{3649878F-A838-F6E2-EC9B-54D725D946B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o-RO"/>
          </a:p>
        </p:txBody>
      </p:sp>
      <p:sp>
        <p:nvSpPr>
          <p:cNvPr id="6" name="Slide Number Placeholder 5">
            <a:extLst>
              <a:ext uri="{FF2B5EF4-FFF2-40B4-BE49-F238E27FC236}">
                <a16:creationId xmlns:a16="http://schemas.microsoft.com/office/drawing/2014/main" id="{1C7A3465-21C1-5767-BB0E-B18153C417B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975CA4-CE9F-4F2D-A097-5BBABE848FB1}" type="slidenum">
              <a:rPr lang="ro-RO" smtClean="0"/>
              <a:t>‹#›</a:t>
            </a:fld>
            <a:endParaRPr lang="ro-RO"/>
          </a:p>
        </p:txBody>
      </p:sp>
    </p:spTree>
    <p:extLst>
      <p:ext uri="{BB962C8B-B14F-4D97-AF65-F5344CB8AC3E}">
        <p14:creationId xmlns:p14="http://schemas.microsoft.com/office/powerpoint/2010/main" val="3787129444"/>
      </p:ext>
    </p:extLst>
  </p:cSld>
  <p:clrMap bg1="lt1" tx1="dk1" bg2="lt2" tx2="dk2" accent1="accent1" accent2="accent2" accent3="accent3" accent4="accent4" accent5="accent5" accent6="accent6" hlink="hlink" folHlink="folHlink"/>
  <p:sldLayoutIdLst>
    <p:sldLayoutId id="2147483975" r:id="rId1"/>
    <p:sldLayoutId id="2147483976" r:id="rId2"/>
    <p:sldLayoutId id="2147483977" r:id="rId3"/>
    <p:sldLayoutId id="2147483978" r:id="rId4"/>
    <p:sldLayoutId id="2147483979" r:id="rId5"/>
    <p:sldLayoutId id="2147483980" r:id="rId6"/>
    <p:sldLayoutId id="2147483981" r:id="rId7"/>
    <p:sldLayoutId id="2147483982" r:id="rId8"/>
    <p:sldLayoutId id="2147483983" r:id="rId9"/>
    <p:sldLayoutId id="2147483984" r:id="rId10"/>
    <p:sldLayoutId id="214748398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o-R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hyperlink" Target="mailto:opsv@roaep.ro" TargetMode="External"/><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42AFCF2-5F13-C5CC-1995-C25DE2050511}"/>
            </a:ext>
          </a:extLst>
        </p:cNvPr>
        <p:cNvGrpSpPr/>
        <p:nvPr/>
      </p:nvGrpSpPr>
      <p:grpSpPr>
        <a:xfrm>
          <a:off x="0" y="0"/>
          <a:ext cx="0" cy="0"/>
          <a:chOff x="0" y="0"/>
          <a:chExt cx="0" cy="0"/>
        </a:xfrm>
      </p:grpSpPr>
      <p:sp>
        <p:nvSpPr>
          <p:cNvPr id="3" name="Freeform 3">
            <a:extLst>
              <a:ext uri="{FF2B5EF4-FFF2-40B4-BE49-F238E27FC236}">
                <a16:creationId xmlns:a16="http://schemas.microsoft.com/office/drawing/2014/main" id="{93A704C3-90AA-A750-2880-81FB93BD1816}"/>
              </a:ext>
            </a:extLst>
          </p:cNvPr>
          <p:cNvSpPr/>
          <p:nvPr/>
        </p:nvSpPr>
        <p:spPr>
          <a:xfrm>
            <a:off x="1527007" y="1187756"/>
            <a:ext cx="5792061" cy="950723"/>
          </a:xfrm>
          <a:custGeom>
            <a:avLst/>
            <a:gdLst/>
            <a:ahLst/>
            <a:cxnLst/>
            <a:rect l="l" t="t" r="r" b="b"/>
            <a:pathLst>
              <a:path w="4143017" h="2786179">
                <a:moveTo>
                  <a:pt x="0" y="0"/>
                </a:moveTo>
                <a:lnTo>
                  <a:pt x="4143017" y="0"/>
                </a:lnTo>
                <a:lnTo>
                  <a:pt x="4143017" y="2786179"/>
                </a:lnTo>
                <a:lnTo>
                  <a:pt x="0" y="2786179"/>
                </a:lnTo>
                <a:lnTo>
                  <a:pt x="0" y="0"/>
                </a:lnTo>
                <a:close/>
              </a:path>
            </a:pathLst>
          </a:custGeom>
          <a:noFill/>
        </p:spPr>
        <p:txBody>
          <a:bodyPr/>
          <a:lstStyle/>
          <a:p>
            <a:endParaRPr lang="en-GB" sz="2320"/>
          </a:p>
        </p:txBody>
      </p:sp>
      <p:pic>
        <p:nvPicPr>
          <p:cNvPr id="2" name="Picture 3">
            <a:extLst>
              <a:ext uri="{FF2B5EF4-FFF2-40B4-BE49-F238E27FC236}">
                <a16:creationId xmlns:a16="http://schemas.microsoft.com/office/drawing/2014/main" id="{2346962C-47B5-34A9-7620-EDC41761E19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60612" y="83351"/>
            <a:ext cx="6467475" cy="1132205"/>
          </a:xfrm>
          <a:prstGeom prst="rect">
            <a:avLst/>
          </a:prstGeom>
        </p:spPr>
      </p:pic>
      <p:sp>
        <p:nvSpPr>
          <p:cNvPr id="6" name="CasetăText 5">
            <a:extLst>
              <a:ext uri="{FF2B5EF4-FFF2-40B4-BE49-F238E27FC236}">
                <a16:creationId xmlns:a16="http://schemas.microsoft.com/office/drawing/2014/main" id="{2EE1901B-E2A7-FF9E-AA76-593E624B710D}"/>
              </a:ext>
            </a:extLst>
          </p:cNvPr>
          <p:cNvSpPr txBox="1"/>
          <p:nvPr/>
        </p:nvSpPr>
        <p:spPr>
          <a:xfrm>
            <a:off x="1348033" y="2611602"/>
            <a:ext cx="9445658" cy="1963294"/>
          </a:xfrm>
          <a:prstGeom prst="rect">
            <a:avLst/>
          </a:prstGeom>
          <a:noFill/>
        </p:spPr>
        <p:txBody>
          <a:bodyPr wrap="square">
            <a:spAutoFit/>
          </a:bodyPr>
          <a:lstStyle/>
          <a:p>
            <a:pPr>
              <a:lnSpc>
                <a:spcPct val="107000"/>
              </a:lnSpc>
              <a:spcAft>
                <a:spcPts val="800"/>
              </a:spcAft>
            </a:pPr>
            <a:r>
              <a:rPr lang="ro-RO" sz="2400" b="1" kern="0" dirty="0">
                <a:solidFill>
                  <a:srgbClr val="2A76A7"/>
                </a:solidFill>
                <a:latin typeface="Calibri" panose="020F0502020204030204" pitchFamily="34" charset="0"/>
                <a:cs typeface="Calibri" panose="020F0502020204030204" pitchFamily="34" charset="0"/>
              </a:rPr>
              <a:t>                         AUTORITATEA ELECTORALĂ PERMANENTĂ </a:t>
            </a:r>
          </a:p>
          <a:p>
            <a:pPr>
              <a:lnSpc>
                <a:spcPct val="107000"/>
              </a:lnSpc>
              <a:spcAft>
                <a:spcPts val="800"/>
              </a:spcAft>
            </a:pPr>
            <a:endParaRPr lang="en-US" sz="2400" b="1" kern="0" dirty="0">
              <a:solidFill>
                <a:srgbClr val="2A76A7"/>
              </a:solidFill>
              <a:latin typeface="Calibri" panose="020F0502020204030204" pitchFamily="34" charset="0"/>
              <a:cs typeface="Calibri" panose="020F0502020204030204" pitchFamily="34" charset="0"/>
            </a:endParaRPr>
          </a:p>
          <a:p>
            <a:pPr algn="ctr">
              <a:lnSpc>
                <a:spcPct val="107000"/>
              </a:lnSpc>
              <a:spcAft>
                <a:spcPts val="800"/>
              </a:spcAft>
            </a:pPr>
            <a:r>
              <a:rPr lang="ro-RO" sz="2400" b="1" kern="0" dirty="0">
                <a:solidFill>
                  <a:srgbClr val="2A76A7"/>
                </a:solidFill>
                <a:latin typeface="Calibri" panose="020F0502020204030204" pitchFamily="34" charset="0"/>
                <a:cs typeface="Calibri" panose="020F0502020204030204" pitchFamily="34" charset="0"/>
              </a:rPr>
              <a:t>ALEGERILE PENTRU PREȘEDINTELE ROMÂNIEI DIN ANUL 2024 </a:t>
            </a:r>
            <a:endParaRPr lang="en-US" sz="2400" b="1" kern="0" dirty="0">
              <a:solidFill>
                <a:srgbClr val="2A76A7"/>
              </a:solidFill>
              <a:latin typeface="Calibri" panose="020F0502020204030204" pitchFamily="34" charset="0"/>
              <a:cs typeface="Calibri" panose="020F0502020204030204" pitchFamily="34" charset="0"/>
            </a:endParaRPr>
          </a:p>
          <a:p>
            <a:pPr algn="ctr">
              <a:lnSpc>
                <a:spcPct val="107000"/>
              </a:lnSpc>
              <a:spcAft>
                <a:spcPts val="800"/>
              </a:spcAft>
            </a:pPr>
            <a:r>
              <a:rPr lang="ro-RO" sz="2400" b="1" kern="0" dirty="0">
                <a:solidFill>
                  <a:srgbClr val="2A76A7"/>
                </a:solidFill>
                <a:latin typeface="Calibri" panose="020F0502020204030204" pitchFamily="34" charset="0"/>
                <a:cs typeface="Calibri" panose="020F0502020204030204" pitchFamily="34" charset="0"/>
              </a:rPr>
              <a:t>ALEGERILE PENTRU SENAT ȘI CAMERA DEPUTAȚILOR DIN ANUL 2024 </a:t>
            </a:r>
            <a:endParaRPr lang="en-US" sz="2400" b="1" kern="0" dirty="0">
              <a:solidFill>
                <a:srgbClr val="2A76A7"/>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6277255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a:extLst>
              <a:ext uri="{FF2B5EF4-FFF2-40B4-BE49-F238E27FC236}">
                <a16:creationId xmlns:a16="http://schemas.microsoft.com/office/drawing/2014/main" id="{0614B57C-E16A-5B48-9A23-A346DD784C6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695957" y="62041"/>
            <a:ext cx="6467475" cy="1132205"/>
          </a:xfrm>
          <a:prstGeom prst="rect">
            <a:avLst/>
          </a:prstGeom>
        </p:spPr>
      </p:pic>
      <p:sp>
        <p:nvSpPr>
          <p:cNvPr id="6" name="CasetăText 5">
            <a:extLst>
              <a:ext uri="{FF2B5EF4-FFF2-40B4-BE49-F238E27FC236}">
                <a16:creationId xmlns:a16="http://schemas.microsoft.com/office/drawing/2014/main" id="{E72B5DAF-67E4-06C2-3540-7F26B59F82DD}"/>
              </a:ext>
            </a:extLst>
          </p:cNvPr>
          <p:cNvSpPr txBox="1"/>
          <p:nvPr/>
        </p:nvSpPr>
        <p:spPr>
          <a:xfrm>
            <a:off x="603315" y="1169199"/>
            <a:ext cx="10077254" cy="6401753"/>
          </a:xfrm>
          <a:prstGeom prst="rect">
            <a:avLst/>
          </a:prstGeom>
          <a:noFill/>
        </p:spPr>
        <p:txBody>
          <a:bodyPr wrap="square">
            <a:spAutoFit/>
          </a:bodyPr>
          <a:lstStyle/>
          <a:p>
            <a:pPr lvl="0" algn="just"/>
            <a:r>
              <a:rPr lang="ro-RO" sz="1800" b="1" i="1" dirty="0">
                <a:solidFill>
                  <a:srgbClr val="222222"/>
                </a:solidFill>
                <a:effectLst/>
                <a:latin typeface="Calibri" panose="020F0502020204030204" pitchFamily="34" charset="0"/>
                <a:ea typeface="Times New Roman" panose="02020603050405020304" pitchFamily="18" charset="0"/>
              </a:rPr>
              <a:t>2. La a</a:t>
            </a:r>
            <a:r>
              <a:rPr lang="en-US" sz="1800" b="1" i="1" dirty="0" err="1">
                <a:solidFill>
                  <a:srgbClr val="222222"/>
                </a:solidFill>
                <a:effectLst/>
                <a:latin typeface="Calibri" panose="020F0502020204030204" pitchFamily="34" charset="0"/>
                <a:ea typeface="Times New Roman" panose="02020603050405020304" pitchFamily="18" charset="0"/>
              </a:rPr>
              <a:t>legeri</a:t>
            </a:r>
            <a:r>
              <a:rPr lang="ro-RO" sz="1800" b="1" i="1" dirty="0">
                <a:solidFill>
                  <a:srgbClr val="222222"/>
                </a:solidFill>
                <a:effectLst/>
                <a:latin typeface="Calibri" panose="020F0502020204030204" pitchFamily="34" charset="0"/>
                <a:ea typeface="Times New Roman" panose="02020603050405020304" pitchFamily="18" charset="0"/>
              </a:rPr>
              <a:t>le</a:t>
            </a:r>
            <a:r>
              <a:rPr lang="en-US" sz="1800" b="1" i="1" dirty="0">
                <a:solidFill>
                  <a:srgbClr val="222222"/>
                </a:solidFill>
                <a:effectLst/>
                <a:latin typeface="Calibri" panose="020F0502020204030204" pitchFamily="34" charset="0"/>
                <a:ea typeface="Times New Roman" panose="02020603050405020304" pitchFamily="18" charset="0"/>
              </a:rPr>
              <a:t> </a:t>
            </a:r>
            <a:r>
              <a:rPr lang="en-US" sz="1800" b="1" i="1" dirty="0" err="1">
                <a:solidFill>
                  <a:srgbClr val="222222"/>
                </a:solidFill>
                <a:effectLst/>
                <a:latin typeface="Calibri" panose="020F0502020204030204" pitchFamily="34" charset="0"/>
                <a:ea typeface="Times New Roman" panose="02020603050405020304" pitchFamily="18" charset="0"/>
              </a:rPr>
              <a:t>parlamentare</a:t>
            </a:r>
            <a:r>
              <a:rPr lang="en-US" sz="1800" b="1" i="1" dirty="0">
                <a:solidFill>
                  <a:srgbClr val="222222"/>
                </a:solidFill>
                <a:effectLst/>
                <a:latin typeface="Calibri" panose="020F0502020204030204" pitchFamily="34" charset="0"/>
                <a:ea typeface="Times New Roman" panose="02020603050405020304" pitchFamily="18" charset="0"/>
              </a:rPr>
              <a:t>: </a:t>
            </a:r>
            <a:endParaRPr lang="en-US" sz="1400" dirty="0">
              <a:effectLst/>
              <a:latin typeface="Calibri" panose="020F0502020204030204" pitchFamily="34" charset="0"/>
              <a:ea typeface="Calibri" panose="020F0502020204030204" pitchFamily="34" charset="0"/>
            </a:endParaRPr>
          </a:p>
          <a:p>
            <a:pPr lvl="0" algn="just"/>
            <a:r>
              <a:rPr lang="ro-RO" b="1" dirty="0">
                <a:solidFill>
                  <a:srgbClr val="222222"/>
                </a:solidFill>
                <a:latin typeface="Calibri" panose="020F0502020204030204" pitchFamily="34" charset="0"/>
              </a:rPr>
              <a:t>	</a:t>
            </a:r>
            <a:r>
              <a:rPr lang="ro-RO" b="1" i="1" dirty="0">
                <a:solidFill>
                  <a:srgbClr val="222222"/>
                </a:solidFill>
                <a:highlight>
                  <a:srgbClr val="E9EAEE"/>
                </a:highlight>
                <a:latin typeface="Calibri" panose="020F0502020204030204" pitchFamily="34" charset="0"/>
              </a:rPr>
              <a:t>a) </a:t>
            </a:r>
            <a:r>
              <a:rPr lang="en-US" b="1" i="1" dirty="0" err="1">
                <a:solidFill>
                  <a:srgbClr val="222222"/>
                </a:solidFill>
                <a:highlight>
                  <a:srgbClr val="E9EAEE"/>
                </a:highlight>
                <a:latin typeface="Calibri" panose="020F0502020204030204" pitchFamily="34" charset="0"/>
              </a:rPr>
              <a:t>Liste</a:t>
            </a:r>
            <a:r>
              <a:rPr lang="en-US" b="1" i="1" dirty="0">
                <a:solidFill>
                  <a:srgbClr val="222222"/>
                </a:solidFill>
                <a:highlight>
                  <a:srgbClr val="E9EAEE"/>
                </a:highlight>
                <a:latin typeface="Calibri" panose="020F0502020204030204" pitchFamily="34" charset="0"/>
              </a:rPr>
              <a:t> </a:t>
            </a:r>
            <a:r>
              <a:rPr lang="en-US" b="1" i="1" dirty="0" err="1">
                <a:solidFill>
                  <a:srgbClr val="222222"/>
                </a:solidFill>
                <a:highlight>
                  <a:srgbClr val="E9EAEE"/>
                </a:highlight>
                <a:latin typeface="Calibri" panose="020F0502020204030204" pitchFamily="34" charset="0"/>
              </a:rPr>
              <a:t>electorale</a:t>
            </a:r>
            <a:r>
              <a:rPr lang="en-US" b="1" i="1" dirty="0">
                <a:solidFill>
                  <a:srgbClr val="222222"/>
                </a:solidFill>
                <a:highlight>
                  <a:srgbClr val="E9EAEE"/>
                </a:highlight>
                <a:latin typeface="Calibri" panose="020F0502020204030204" pitchFamily="34" charset="0"/>
              </a:rPr>
              <a:t> </a:t>
            </a:r>
            <a:r>
              <a:rPr lang="en-US" b="1" i="1" dirty="0" err="1">
                <a:solidFill>
                  <a:srgbClr val="222222"/>
                </a:solidFill>
                <a:highlight>
                  <a:srgbClr val="E9EAEE"/>
                </a:highlight>
                <a:latin typeface="Calibri" panose="020F0502020204030204" pitchFamily="34" charset="0"/>
              </a:rPr>
              <a:t>permanente</a:t>
            </a:r>
            <a:r>
              <a:rPr lang="ro-RO" b="1" i="1" dirty="0">
                <a:solidFill>
                  <a:srgbClr val="222222"/>
                </a:solidFill>
                <a:highlight>
                  <a:srgbClr val="E9EAEE"/>
                </a:highlight>
                <a:latin typeface="Calibri" panose="020F0502020204030204" pitchFamily="34" charset="0"/>
              </a:rPr>
              <a:t> </a:t>
            </a:r>
            <a:r>
              <a:rPr lang="ro-RO" b="1" dirty="0">
                <a:solidFill>
                  <a:srgbClr val="222222"/>
                </a:solidFill>
                <a:latin typeface="Calibri" panose="020F0502020204030204" pitchFamily="34" charset="0"/>
              </a:rPr>
              <a:t>- </a:t>
            </a:r>
            <a:r>
              <a:rPr lang="en-US" sz="1800" b="1" dirty="0" err="1">
                <a:solidFill>
                  <a:srgbClr val="222222"/>
                </a:solidFill>
                <a:effectLst/>
                <a:latin typeface="Calibri" panose="020F0502020204030204" pitchFamily="34" charset="0"/>
                <a:ea typeface="Times New Roman" panose="02020603050405020304" pitchFamily="18" charset="0"/>
              </a:rPr>
              <a:t>cuprind</a:t>
            </a:r>
            <a:r>
              <a:rPr lang="en-US" sz="1800" b="1" dirty="0">
                <a:solidFill>
                  <a:srgbClr val="222222"/>
                </a:solidFill>
                <a:effectLst/>
                <a:latin typeface="Calibri" panose="020F0502020204030204" pitchFamily="34" charset="0"/>
                <a:ea typeface="Times New Roman" panose="02020603050405020304" pitchFamily="18" charset="0"/>
              </a:rPr>
              <a:t> </a:t>
            </a:r>
            <a:r>
              <a:rPr lang="en-US" sz="1800" b="1" dirty="0" err="1">
                <a:solidFill>
                  <a:srgbClr val="222222"/>
                </a:solidFill>
                <a:effectLst/>
                <a:latin typeface="Calibri" panose="020F0502020204030204" pitchFamily="34" charset="0"/>
                <a:ea typeface="Times New Roman" panose="02020603050405020304" pitchFamily="18" charset="0"/>
              </a:rPr>
              <a:t>cetățenii</a:t>
            </a:r>
            <a:r>
              <a:rPr lang="en-US" sz="1800" b="1" dirty="0">
                <a:solidFill>
                  <a:srgbClr val="222222"/>
                </a:solidFill>
                <a:effectLst/>
                <a:latin typeface="Calibri" panose="020F0502020204030204" pitchFamily="34" charset="0"/>
                <a:ea typeface="Times New Roman" panose="02020603050405020304" pitchFamily="18" charset="0"/>
              </a:rPr>
              <a:t> </a:t>
            </a:r>
            <a:r>
              <a:rPr lang="en-US" sz="1800" b="1" dirty="0" err="1">
                <a:solidFill>
                  <a:srgbClr val="222222"/>
                </a:solidFill>
                <a:effectLst/>
                <a:latin typeface="Calibri" panose="020F0502020204030204" pitchFamily="34" charset="0"/>
                <a:ea typeface="Times New Roman" panose="02020603050405020304" pitchFamily="18" charset="0"/>
              </a:rPr>
              <a:t>români</a:t>
            </a:r>
            <a:r>
              <a:rPr lang="en-US" sz="1800" b="1" dirty="0">
                <a:solidFill>
                  <a:srgbClr val="222222"/>
                </a:solidFill>
                <a:effectLst/>
                <a:latin typeface="Calibri" panose="020F0502020204030204" pitchFamily="34" charset="0"/>
                <a:ea typeface="Times New Roman" panose="02020603050405020304" pitchFamily="18" charset="0"/>
              </a:rPr>
              <a:t> cu </a:t>
            </a:r>
            <a:r>
              <a:rPr lang="en-US" sz="1800" b="1" dirty="0" err="1">
                <a:solidFill>
                  <a:srgbClr val="222222"/>
                </a:solidFill>
                <a:effectLst/>
                <a:latin typeface="Calibri" panose="020F0502020204030204" pitchFamily="34" charset="0"/>
                <a:ea typeface="Times New Roman" panose="02020603050405020304" pitchFamily="18" charset="0"/>
              </a:rPr>
              <a:t>drept</a:t>
            </a:r>
            <a:r>
              <a:rPr lang="en-US" sz="1800" b="1" dirty="0">
                <a:solidFill>
                  <a:srgbClr val="222222"/>
                </a:solidFill>
                <a:effectLst/>
                <a:latin typeface="Calibri" panose="020F0502020204030204" pitchFamily="34" charset="0"/>
                <a:ea typeface="Times New Roman" panose="02020603050405020304" pitchFamily="18" charset="0"/>
              </a:rPr>
              <a:t> de </a:t>
            </a:r>
            <a:r>
              <a:rPr lang="en-US" sz="1800" b="1" dirty="0" err="1">
                <a:solidFill>
                  <a:srgbClr val="222222"/>
                </a:solidFill>
                <a:effectLst/>
                <a:latin typeface="Calibri" panose="020F0502020204030204" pitchFamily="34" charset="0"/>
                <a:ea typeface="Times New Roman" panose="02020603050405020304" pitchFamily="18" charset="0"/>
              </a:rPr>
              <a:t>vot</a:t>
            </a:r>
            <a:r>
              <a:rPr lang="en-US" sz="1800" b="1" dirty="0">
                <a:solidFill>
                  <a:srgbClr val="222222"/>
                </a:solidFill>
                <a:effectLst/>
                <a:latin typeface="Calibri" panose="020F0502020204030204" pitchFamily="34" charset="0"/>
                <a:ea typeface="Times New Roman" panose="02020603050405020304" pitchFamily="18" charset="0"/>
              </a:rPr>
              <a:t> care au </a:t>
            </a:r>
            <a:r>
              <a:rPr lang="en-US" sz="1800" b="1" dirty="0" err="1">
                <a:solidFill>
                  <a:srgbClr val="222222"/>
                </a:solidFill>
                <a:effectLst/>
                <a:latin typeface="Calibri" panose="020F0502020204030204" pitchFamily="34" charset="0"/>
                <a:ea typeface="Times New Roman" panose="02020603050405020304" pitchFamily="18" charset="0"/>
              </a:rPr>
              <a:t>împlinit</a:t>
            </a:r>
            <a:r>
              <a:rPr lang="en-US" sz="1800" b="1" dirty="0">
                <a:solidFill>
                  <a:srgbClr val="222222"/>
                </a:solidFill>
                <a:effectLst/>
                <a:latin typeface="Calibri" panose="020F0502020204030204" pitchFamily="34" charset="0"/>
                <a:ea typeface="Times New Roman" panose="02020603050405020304" pitchFamily="18" charset="0"/>
              </a:rPr>
              <a:t> </a:t>
            </a:r>
            <a:r>
              <a:rPr lang="en-US" sz="1800" b="1" dirty="0" err="1">
                <a:solidFill>
                  <a:srgbClr val="222222"/>
                </a:solidFill>
                <a:effectLst/>
                <a:latin typeface="Calibri" panose="020F0502020204030204" pitchFamily="34" charset="0"/>
                <a:ea typeface="Times New Roman" panose="02020603050405020304" pitchFamily="18" charset="0"/>
              </a:rPr>
              <a:t>vârsta</a:t>
            </a:r>
            <a:r>
              <a:rPr lang="en-US" sz="1800" b="1" dirty="0">
                <a:solidFill>
                  <a:srgbClr val="222222"/>
                </a:solidFill>
                <a:effectLst/>
                <a:latin typeface="Calibri" panose="020F0502020204030204" pitchFamily="34" charset="0"/>
                <a:ea typeface="Times New Roman" panose="02020603050405020304" pitchFamily="18" charset="0"/>
              </a:rPr>
              <a:t> de 18 ani </a:t>
            </a:r>
            <a:r>
              <a:rPr lang="en-US" sz="1800" b="1" dirty="0" err="1">
                <a:solidFill>
                  <a:srgbClr val="222222"/>
                </a:solidFill>
                <a:effectLst/>
                <a:latin typeface="Calibri" panose="020F0502020204030204" pitchFamily="34" charset="0"/>
                <a:ea typeface="Times New Roman" panose="02020603050405020304" pitchFamily="18" charset="0"/>
              </a:rPr>
              <a:t>până</a:t>
            </a:r>
            <a:r>
              <a:rPr lang="en-US" sz="1800" b="1" dirty="0">
                <a:solidFill>
                  <a:srgbClr val="222222"/>
                </a:solidFill>
                <a:effectLst/>
                <a:latin typeface="Calibri" panose="020F0502020204030204" pitchFamily="34" charset="0"/>
                <a:ea typeface="Times New Roman" panose="02020603050405020304" pitchFamily="18" charset="0"/>
              </a:rPr>
              <a:t> </a:t>
            </a:r>
            <a:r>
              <a:rPr lang="en-US" sz="1800" b="1" dirty="0" err="1">
                <a:solidFill>
                  <a:srgbClr val="222222"/>
                </a:solidFill>
                <a:effectLst/>
                <a:latin typeface="Calibri" panose="020F0502020204030204" pitchFamily="34" charset="0"/>
                <a:ea typeface="Times New Roman" panose="02020603050405020304" pitchFamily="18" charset="0"/>
              </a:rPr>
              <a:t>în</a:t>
            </a:r>
            <a:r>
              <a:rPr lang="en-US" sz="1800" b="1" dirty="0">
                <a:solidFill>
                  <a:srgbClr val="222222"/>
                </a:solidFill>
                <a:effectLst/>
                <a:latin typeface="Calibri" panose="020F0502020204030204" pitchFamily="34" charset="0"/>
                <a:ea typeface="Times New Roman" panose="02020603050405020304" pitchFamily="18" charset="0"/>
              </a:rPr>
              <a:t> </a:t>
            </a:r>
            <a:r>
              <a:rPr lang="en-US" sz="1800" b="1" dirty="0" err="1">
                <a:solidFill>
                  <a:srgbClr val="222222"/>
                </a:solidFill>
                <a:effectLst/>
                <a:latin typeface="Calibri" panose="020F0502020204030204" pitchFamily="34" charset="0"/>
                <a:ea typeface="Times New Roman" panose="02020603050405020304" pitchFamily="18" charset="0"/>
              </a:rPr>
              <a:t>ziua</a:t>
            </a:r>
            <a:r>
              <a:rPr lang="en-US" sz="1800" b="1" dirty="0">
                <a:solidFill>
                  <a:srgbClr val="222222"/>
                </a:solidFill>
                <a:effectLst/>
                <a:latin typeface="Calibri" panose="020F0502020204030204" pitchFamily="34" charset="0"/>
                <a:ea typeface="Times New Roman" panose="02020603050405020304" pitchFamily="18" charset="0"/>
              </a:rPr>
              <a:t> </a:t>
            </a:r>
            <a:r>
              <a:rPr lang="en-US" sz="1800" b="1" dirty="0" err="1">
                <a:solidFill>
                  <a:srgbClr val="222222"/>
                </a:solidFill>
                <a:effectLst/>
                <a:latin typeface="Calibri" panose="020F0502020204030204" pitchFamily="34" charset="0"/>
                <a:ea typeface="Times New Roman" panose="02020603050405020304" pitchFamily="18" charset="0"/>
              </a:rPr>
              <a:t>alegerilor</a:t>
            </a:r>
            <a:r>
              <a:rPr lang="en-US" sz="1800" b="1" dirty="0">
                <a:solidFill>
                  <a:srgbClr val="222222"/>
                </a:solidFill>
                <a:effectLst/>
                <a:latin typeface="Calibri" panose="020F0502020204030204" pitchFamily="34" charset="0"/>
                <a:ea typeface="Times New Roman" panose="02020603050405020304" pitchFamily="18" charset="0"/>
              </a:rPr>
              <a:t> </a:t>
            </a:r>
            <a:r>
              <a:rPr lang="en-US" sz="1800" b="1" dirty="0" err="1">
                <a:solidFill>
                  <a:srgbClr val="222222"/>
                </a:solidFill>
                <a:effectLst/>
                <a:latin typeface="Calibri" panose="020F0502020204030204" pitchFamily="34" charset="0"/>
                <a:ea typeface="Times New Roman" panose="02020603050405020304" pitchFamily="18" charset="0"/>
              </a:rPr>
              <a:t>inclusiv</a:t>
            </a:r>
            <a:r>
              <a:rPr lang="en-US" sz="1800" b="1" dirty="0">
                <a:solidFill>
                  <a:srgbClr val="222222"/>
                </a:solidFill>
                <a:effectLst/>
                <a:latin typeface="Calibri" panose="020F0502020204030204" pitchFamily="34" charset="0"/>
                <a:ea typeface="Times New Roman" panose="02020603050405020304" pitchFamily="18" charset="0"/>
              </a:rPr>
              <a:t>;</a:t>
            </a:r>
            <a:endParaRPr lang="en-US" b="1" dirty="0">
              <a:solidFill>
                <a:srgbClr val="222222"/>
              </a:solidFill>
              <a:latin typeface="Calibri" panose="020F0502020204030204" pitchFamily="34" charset="0"/>
            </a:endParaRPr>
          </a:p>
          <a:p>
            <a:pPr lvl="0" algn="just"/>
            <a:r>
              <a:rPr lang="ro-RO" b="1" dirty="0">
                <a:solidFill>
                  <a:srgbClr val="222222"/>
                </a:solidFill>
                <a:latin typeface="Calibri" panose="020F0502020204030204" pitchFamily="34" charset="0"/>
              </a:rPr>
              <a:t>	</a:t>
            </a:r>
            <a:r>
              <a:rPr lang="ro-RO" b="1" i="1" dirty="0">
                <a:solidFill>
                  <a:srgbClr val="222222"/>
                </a:solidFill>
                <a:highlight>
                  <a:srgbClr val="E9EAEE"/>
                </a:highlight>
                <a:latin typeface="Calibri" panose="020F0502020204030204" pitchFamily="34" charset="0"/>
              </a:rPr>
              <a:t>b) </a:t>
            </a:r>
            <a:r>
              <a:rPr lang="en-US" b="1" i="1" dirty="0" err="1">
                <a:solidFill>
                  <a:srgbClr val="222222"/>
                </a:solidFill>
                <a:highlight>
                  <a:srgbClr val="E9EAEE"/>
                </a:highlight>
                <a:latin typeface="Calibri" panose="020F0502020204030204" pitchFamily="34" charset="0"/>
              </a:rPr>
              <a:t>Liste</a:t>
            </a:r>
            <a:r>
              <a:rPr lang="en-US" b="1" i="1" dirty="0">
                <a:solidFill>
                  <a:srgbClr val="222222"/>
                </a:solidFill>
                <a:highlight>
                  <a:srgbClr val="E9EAEE"/>
                </a:highlight>
                <a:latin typeface="Calibri" panose="020F0502020204030204" pitchFamily="34" charset="0"/>
              </a:rPr>
              <a:t> </a:t>
            </a:r>
            <a:r>
              <a:rPr lang="en-US" b="1" i="1" dirty="0" err="1">
                <a:solidFill>
                  <a:srgbClr val="222222"/>
                </a:solidFill>
                <a:highlight>
                  <a:srgbClr val="E9EAEE"/>
                </a:highlight>
                <a:latin typeface="Calibri" panose="020F0502020204030204" pitchFamily="34" charset="0"/>
              </a:rPr>
              <a:t>electorale</a:t>
            </a:r>
            <a:r>
              <a:rPr lang="en-US" b="1" i="1" dirty="0">
                <a:solidFill>
                  <a:srgbClr val="222222"/>
                </a:solidFill>
                <a:highlight>
                  <a:srgbClr val="E9EAEE"/>
                </a:highlight>
                <a:latin typeface="Calibri" panose="020F0502020204030204" pitchFamily="34" charset="0"/>
              </a:rPr>
              <a:t> </a:t>
            </a:r>
            <a:r>
              <a:rPr lang="en-US" b="1" i="1" dirty="0" err="1">
                <a:solidFill>
                  <a:srgbClr val="222222"/>
                </a:solidFill>
                <a:highlight>
                  <a:srgbClr val="E9EAEE"/>
                </a:highlight>
                <a:latin typeface="Calibri" panose="020F0502020204030204" pitchFamily="34" charset="0"/>
              </a:rPr>
              <a:t>suplimentare</a:t>
            </a:r>
            <a:endParaRPr lang="en-US" b="1" i="1" dirty="0">
              <a:solidFill>
                <a:srgbClr val="222222"/>
              </a:solidFill>
              <a:highlight>
                <a:srgbClr val="E9EAEE"/>
              </a:highlight>
              <a:latin typeface="Calibri" panose="020F0502020204030204" pitchFamily="34" charset="0"/>
            </a:endParaRPr>
          </a:p>
          <a:p>
            <a:pPr algn="just"/>
            <a:r>
              <a:rPr lang="ro-RO" sz="1800" b="1" dirty="0">
                <a:solidFill>
                  <a:srgbClr val="222222"/>
                </a:solidFill>
                <a:effectLst/>
                <a:latin typeface="Calibri" panose="020F0502020204030204" pitchFamily="34" charset="0"/>
                <a:ea typeface="Times New Roman" panose="02020603050405020304" pitchFamily="18" charset="0"/>
              </a:rPr>
              <a:t>	</a:t>
            </a:r>
            <a:r>
              <a:rPr lang="en-US" sz="1800" b="1" dirty="0" err="1">
                <a:solidFill>
                  <a:srgbClr val="222222"/>
                </a:solidFill>
                <a:effectLst/>
                <a:latin typeface="Calibri" panose="020F0502020204030204" pitchFamily="34" charset="0"/>
                <a:ea typeface="Times New Roman" panose="02020603050405020304" pitchFamily="18" charset="0"/>
              </a:rPr>
              <a:t>În</a:t>
            </a:r>
            <a:r>
              <a:rPr lang="en-US" sz="1800" b="1" dirty="0">
                <a:solidFill>
                  <a:srgbClr val="222222"/>
                </a:solidFill>
                <a:effectLst/>
                <a:latin typeface="Calibri" panose="020F0502020204030204" pitchFamily="34" charset="0"/>
                <a:ea typeface="Times New Roman" panose="02020603050405020304" pitchFamily="18" charset="0"/>
              </a:rPr>
              <a:t> </a:t>
            </a:r>
            <a:r>
              <a:rPr lang="en-US" sz="1800" b="1" dirty="0" err="1">
                <a:solidFill>
                  <a:srgbClr val="222222"/>
                </a:solidFill>
                <a:effectLst/>
                <a:latin typeface="Calibri" panose="020F0502020204030204" pitchFamily="34" charset="0"/>
                <a:ea typeface="Times New Roman" panose="02020603050405020304" pitchFamily="18" charset="0"/>
              </a:rPr>
              <a:t>listele</a:t>
            </a:r>
            <a:r>
              <a:rPr lang="en-US" sz="1800" b="1" dirty="0">
                <a:solidFill>
                  <a:srgbClr val="222222"/>
                </a:solidFill>
                <a:effectLst/>
                <a:latin typeface="Calibri" panose="020F0502020204030204" pitchFamily="34" charset="0"/>
                <a:ea typeface="Times New Roman" panose="02020603050405020304" pitchFamily="18" charset="0"/>
              </a:rPr>
              <a:t> </a:t>
            </a:r>
            <a:r>
              <a:rPr lang="en-US" sz="1800" b="1" dirty="0" err="1">
                <a:solidFill>
                  <a:srgbClr val="222222"/>
                </a:solidFill>
                <a:effectLst/>
                <a:latin typeface="Calibri" panose="020F0502020204030204" pitchFamily="34" charset="0"/>
                <a:ea typeface="Times New Roman" panose="02020603050405020304" pitchFamily="18" charset="0"/>
              </a:rPr>
              <a:t>electorale</a:t>
            </a:r>
            <a:r>
              <a:rPr lang="en-US" sz="1800" b="1" dirty="0">
                <a:solidFill>
                  <a:srgbClr val="222222"/>
                </a:solidFill>
                <a:effectLst/>
                <a:latin typeface="Calibri" panose="020F0502020204030204" pitchFamily="34" charset="0"/>
                <a:ea typeface="Times New Roman" panose="02020603050405020304" pitchFamily="18" charset="0"/>
              </a:rPr>
              <a:t> </a:t>
            </a:r>
            <a:r>
              <a:rPr lang="en-US" sz="1800" b="1" dirty="0" err="1">
                <a:solidFill>
                  <a:srgbClr val="222222"/>
                </a:solidFill>
                <a:effectLst/>
                <a:latin typeface="Calibri" panose="020F0502020204030204" pitchFamily="34" charset="0"/>
                <a:ea typeface="Times New Roman" panose="02020603050405020304" pitchFamily="18" charset="0"/>
              </a:rPr>
              <a:t>suplimentare</a:t>
            </a:r>
            <a:r>
              <a:rPr lang="en-US" sz="1800" b="1" dirty="0">
                <a:solidFill>
                  <a:srgbClr val="222222"/>
                </a:solidFill>
                <a:effectLst/>
                <a:latin typeface="Calibri" panose="020F0502020204030204" pitchFamily="34" charset="0"/>
                <a:ea typeface="Times New Roman" panose="02020603050405020304" pitchFamily="18" charset="0"/>
              </a:rPr>
              <a:t>, </a:t>
            </a:r>
            <a:r>
              <a:rPr lang="en-US" sz="1800" b="1" dirty="0" err="1">
                <a:solidFill>
                  <a:srgbClr val="222222"/>
                </a:solidFill>
                <a:effectLst/>
                <a:latin typeface="Calibri" panose="020F0502020204030204" pitchFamily="34" charset="0"/>
                <a:ea typeface="Times New Roman" panose="02020603050405020304" pitchFamily="18" charset="0"/>
              </a:rPr>
              <a:t>președintele</a:t>
            </a:r>
            <a:r>
              <a:rPr lang="en-US" sz="1800" b="1" dirty="0">
                <a:solidFill>
                  <a:srgbClr val="222222"/>
                </a:solidFill>
                <a:effectLst/>
                <a:latin typeface="Calibri" panose="020F0502020204030204" pitchFamily="34" charset="0"/>
                <a:ea typeface="Times New Roman" panose="02020603050405020304" pitchFamily="18" charset="0"/>
              </a:rPr>
              <a:t> </a:t>
            </a:r>
            <a:r>
              <a:rPr lang="en-US" sz="1800" b="1" dirty="0" err="1">
                <a:solidFill>
                  <a:srgbClr val="222222"/>
                </a:solidFill>
                <a:effectLst/>
                <a:latin typeface="Calibri" panose="020F0502020204030204" pitchFamily="34" charset="0"/>
                <a:ea typeface="Times New Roman" panose="02020603050405020304" pitchFamily="18" charset="0"/>
              </a:rPr>
              <a:t>biroului</a:t>
            </a:r>
            <a:r>
              <a:rPr lang="en-US" sz="1800" b="1" dirty="0">
                <a:solidFill>
                  <a:srgbClr val="222222"/>
                </a:solidFill>
                <a:effectLst/>
                <a:latin typeface="Calibri" panose="020F0502020204030204" pitchFamily="34" charset="0"/>
                <a:ea typeface="Times New Roman" panose="02020603050405020304" pitchFamily="18" charset="0"/>
              </a:rPr>
              <a:t> electoral al </a:t>
            </a:r>
            <a:r>
              <a:rPr lang="en-US" sz="1800" b="1" dirty="0" err="1">
                <a:solidFill>
                  <a:srgbClr val="222222"/>
                </a:solidFill>
                <a:effectLst/>
                <a:latin typeface="Calibri" panose="020F0502020204030204" pitchFamily="34" charset="0"/>
                <a:ea typeface="Times New Roman" panose="02020603050405020304" pitchFamily="18" charset="0"/>
              </a:rPr>
              <a:t>secției</a:t>
            </a:r>
            <a:r>
              <a:rPr lang="en-US" sz="1800" b="1" dirty="0">
                <a:solidFill>
                  <a:srgbClr val="222222"/>
                </a:solidFill>
                <a:effectLst/>
                <a:latin typeface="Calibri" panose="020F0502020204030204" pitchFamily="34" charset="0"/>
                <a:ea typeface="Times New Roman" panose="02020603050405020304" pitchFamily="18" charset="0"/>
              </a:rPr>
              <a:t> de </a:t>
            </a:r>
            <a:r>
              <a:rPr lang="en-US" sz="1800" b="1" dirty="0" err="1">
                <a:solidFill>
                  <a:srgbClr val="222222"/>
                </a:solidFill>
                <a:effectLst/>
                <a:latin typeface="Calibri" panose="020F0502020204030204" pitchFamily="34" charset="0"/>
                <a:ea typeface="Times New Roman" panose="02020603050405020304" pitchFamily="18" charset="0"/>
              </a:rPr>
              <a:t>votare</a:t>
            </a:r>
            <a:r>
              <a:rPr lang="en-US" sz="1800" b="1" dirty="0">
                <a:solidFill>
                  <a:srgbClr val="222222"/>
                </a:solidFill>
                <a:effectLst/>
                <a:latin typeface="Calibri" panose="020F0502020204030204" pitchFamily="34" charset="0"/>
                <a:ea typeface="Times New Roman" panose="02020603050405020304" pitchFamily="18" charset="0"/>
              </a:rPr>
              <a:t>, </a:t>
            </a:r>
            <a:r>
              <a:rPr lang="en-US" sz="1800" b="1" dirty="0" err="1">
                <a:solidFill>
                  <a:srgbClr val="222222"/>
                </a:solidFill>
                <a:effectLst/>
                <a:latin typeface="Calibri" panose="020F0502020204030204" pitchFamily="34" charset="0"/>
                <a:ea typeface="Times New Roman" panose="02020603050405020304" pitchFamily="18" charset="0"/>
              </a:rPr>
              <a:t>trece</a:t>
            </a:r>
            <a:r>
              <a:rPr lang="en-US" sz="1800" b="1" dirty="0">
                <a:solidFill>
                  <a:srgbClr val="222222"/>
                </a:solidFill>
                <a:effectLst/>
                <a:latin typeface="Calibri" panose="020F0502020204030204" pitchFamily="34" charset="0"/>
                <a:ea typeface="Times New Roman" panose="02020603050405020304" pitchFamily="18" charset="0"/>
              </a:rPr>
              <a:t> </a:t>
            </a:r>
            <a:r>
              <a:rPr lang="en-US" sz="1800" b="1" dirty="0" err="1">
                <a:solidFill>
                  <a:srgbClr val="222222"/>
                </a:solidFill>
                <a:effectLst/>
                <a:latin typeface="Calibri" panose="020F0502020204030204" pitchFamily="34" charset="0"/>
                <a:ea typeface="Times New Roman" panose="02020603050405020304" pitchFamily="18" charset="0"/>
              </a:rPr>
              <a:t>următoarele</a:t>
            </a:r>
            <a:r>
              <a:rPr lang="en-US" sz="1800" b="1" dirty="0">
                <a:solidFill>
                  <a:srgbClr val="222222"/>
                </a:solidFill>
                <a:effectLst/>
                <a:latin typeface="Calibri" panose="020F0502020204030204" pitchFamily="34" charset="0"/>
                <a:ea typeface="Times New Roman" panose="02020603050405020304" pitchFamily="18" charset="0"/>
              </a:rPr>
              <a:t> </a:t>
            </a:r>
            <a:r>
              <a:rPr lang="en-US" sz="1800" b="1" dirty="0" err="1">
                <a:solidFill>
                  <a:srgbClr val="222222"/>
                </a:solidFill>
                <a:effectLst/>
                <a:latin typeface="Calibri" panose="020F0502020204030204" pitchFamily="34" charset="0"/>
                <a:ea typeface="Times New Roman" panose="02020603050405020304" pitchFamily="18" charset="0"/>
              </a:rPr>
              <a:t>persoane</a:t>
            </a:r>
            <a:r>
              <a:rPr lang="en-US" sz="1800" b="1" dirty="0">
                <a:solidFill>
                  <a:srgbClr val="222222"/>
                </a:solidFill>
                <a:effectLst/>
                <a:latin typeface="Calibri" panose="020F0502020204030204" pitchFamily="34" charset="0"/>
                <a:ea typeface="Times New Roman" panose="02020603050405020304" pitchFamily="18" charset="0"/>
              </a:rPr>
              <a:t>:</a:t>
            </a:r>
            <a:endParaRPr lang="en-US" sz="1400" dirty="0">
              <a:effectLst/>
              <a:latin typeface="Calibri" panose="020F0502020204030204" pitchFamily="34" charset="0"/>
              <a:ea typeface="Calibri" panose="020F0502020204030204" pitchFamily="34" charset="0"/>
            </a:endParaRPr>
          </a:p>
          <a:p>
            <a:pPr marL="742950" lvl="1" indent="-285750" algn="just">
              <a:buFont typeface="Wingdings" panose="05000000000000000000" pitchFamily="2" charset="2"/>
              <a:buChar char="Ø"/>
            </a:pPr>
            <a:r>
              <a:rPr lang="en-US" b="1" dirty="0" err="1">
                <a:solidFill>
                  <a:srgbClr val="222222"/>
                </a:solidFill>
                <a:effectLst/>
                <a:latin typeface="Calibri" panose="020F0502020204030204" pitchFamily="34" charset="0"/>
                <a:ea typeface="Times New Roman" panose="02020603050405020304" pitchFamily="18" charset="0"/>
              </a:rPr>
              <a:t>cele</a:t>
            </a:r>
            <a:r>
              <a:rPr lang="en-US" b="1" dirty="0">
                <a:solidFill>
                  <a:srgbClr val="222222"/>
                </a:solidFill>
                <a:effectLst/>
                <a:latin typeface="Calibri" panose="020F0502020204030204" pitchFamily="34" charset="0"/>
                <a:ea typeface="Times New Roman" panose="02020603050405020304" pitchFamily="18" charset="0"/>
              </a:rPr>
              <a:t> care se </a:t>
            </a:r>
            <a:r>
              <a:rPr lang="en-US" b="1" dirty="0" err="1">
                <a:solidFill>
                  <a:srgbClr val="222222"/>
                </a:solidFill>
                <a:effectLst/>
                <a:latin typeface="Calibri" panose="020F0502020204030204" pitchFamily="34" charset="0"/>
                <a:ea typeface="Times New Roman" panose="02020603050405020304" pitchFamily="18" charset="0"/>
              </a:rPr>
              <a:t>prezintă</a:t>
            </a:r>
            <a:r>
              <a:rPr lang="en-US" b="1" dirty="0">
                <a:solidFill>
                  <a:srgbClr val="222222"/>
                </a:solidFill>
                <a:effectLst/>
                <a:latin typeface="Calibri" panose="020F0502020204030204" pitchFamily="34" charset="0"/>
                <a:ea typeface="Times New Roman" panose="02020603050405020304" pitchFamily="18" charset="0"/>
              </a:rPr>
              <a:t> la </a:t>
            </a:r>
            <a:r>
              <a:rPr lang="en-US" b="1" dirty="0" err="1">
                <a:solidFill>
                  <a:srgbClr val="222222"/>
                </a:solidFill>
                <a:effectLst/>
                <a:latin typeface="Calibri" panose="020F0502020204030204" pitchFamily="34" charset="0"/>
                <a:ea typeface="Times New Roman" panose="02020603050405020304" pitchFamily="18" charset="0"/>
              </a:rPr>
              <a:t>vot</a:t>
            </a:r>
            <a:r>
              <a:rPr lang="en-US" b="1" dirty="0">
                <a:solidFill>
                  <a:srgbClr val="222222"/>
                </a:solidFill>
                <a:effectLst/>
                <a:latin typeface="Calibri" panose="020F0502020204030204" pitchFamily="34" charset="0"/>
                <a:ea typeface="Times New Roman" panose="02020603050405020304" pitchFamily="18" charset="0"/>
              </a:rPr>
              <a:t> </a:t>
            </a:r>
            <a:r>
              <a:rPr lang="en-US" b="1" dirty="0" err="1">
                <a:solidFill>
                  <a:srgbClr val="222222"/>
                </a:solidFill>
                <a:effectLst/>
                <a:latin typeface="Calibri" panose="020F0502020204030204" pitchFamily="34" charset="0"/>
                <a:ea typeface="Times New Roman" panose="02020603050405020304" pitchFamily="18" charset="0"/>
              </a:rPr>
              <a:t>şi</a:t>
            </a:r>
            <a:r>
              <a:rPr lang="en-US" b="1" dirty="0">
                <a:solidFill>
                  <a:srgbClr val="222222"/>
                </a:solidFill>
                <a:effectLst/>
                <a:latin typeface="Calibri" panose="020F0502020204030204" pitchFamily="34" charset="0"/>
                <a:ea typeface="Times New Roman" panose="02020603050405020304" pitchFamily="18" charset="0"/>
              </a:rPr>
              <a:t> fac </a:t>
            </a:r>
            <a:r>
              <a:rPr lang="en-US" b="1" dirty="0" err="1">
                <a:solidFill>
                  <a:srgbClr val="222222"/>
                </a:solidFill>
                <a:effectLst/>
                <a:latin typeface="Calibri" panose="020F0502020204030204" pitchFamily="34" charset="0"/>
                <a:ea typeface="Times New Roman" panose="02020603050405020304" pitchFamily="18" charset="0"/>
              </a:rPr>
              <a:t>dovada</a:t>
            </a:r>
            <a:r>
              <a:rPr lang="en-US" b="1" dirty="0">
                <a:solidFill>
                  <a:srgbClr val="222222"/>
                </a:solidFill>
                <a:effectLst/>
                <a:latin typeface="Calibri" panose="020F0502020204030204" pitchFamily="34" charset="0"/>
                <a:ea typeface="Times New Roman" panose="02020603050405020304" pitchFamily="18" charset="0"/>
              </a:rPr>
              <a:t> </a:t>
            </a:r>
            <a:r>
              <a:rPr lang="en-US" b="1" dirty="0" err="1">
                <a:solidFill>
                  <a:srgbClr val="222222"/>
                </a:solidFill>
                <a:effectLst/>
                <a:latin typeface="Calibri" panose="020F0502020204030204" pitchFamily="34" charset="0"/>
                <a:ea typeface="Times New Roman" panose="02020603050405020304" pitchFamily="18" charset="0"/>
              </a:rPr>
              <a:t>că</a:t>
            </a:r>
            <a:r>
              <a:rPr lang="en-US" b="1" dirty="0">
                <a:solidFill>
                  <a:srgbClr val="222222"/>
                </a:solidFill>
                <a:effectLst/>
                <a:latin typeface="Calibri" panose="020F0502020204030204" pitchFamily="34" charset="0"/>
                <a:ea typeface="Times New Roman" panose="02020603050405020304" pitchFamily="18" charset="0"/>
              </a:rPr>
              <a:t> au </a:t>
            </a:r>
            <a:r>
              <a:rPr lang="en-US" b="1" dirty="0" err="1">
                <a:solidFill>
                  <a:srgbClr val="222222"/>
                </a:solidFill>
                <a:effectLst/>
                <a:latin typeface="Calibri" panose="020F0502020204030204" pitchFamily="34" charset="0"/>
                <a:ea typeface="Times New Roman" panose="02020603050405020304" pitchFamily="18" charset="0"/>
              </a:rPr>
              <a:t>domiciliul</a:t>
            </a:r>
            <a:r>
              <a:rPr lang="en-US" b="1" dirty="0">
                <a:solidFill>
                  <a:srgbClr val="222222"/>
                </a:solidFill>
                <a:effectLst/>
                <a:latin typeface="Calibri" panose="020F0502020204030204" pitchFamily="34" charset="0"/>
                <a:ea typeface="Times New Roman" panose="02020603050405020304" pitchFamily="18" charset="0"/>
              </a:rPr>
              <a:t> </a:t>
            </a:r>
            <a:r>
              <a:rPr lang="en-US" b="1" dirty="0" err="1">
                <a:solidFill>
                  <a:srgbClr val="222222"/>
                </a:solidFill>
                <a:effectLst/>
                <a:latin typeface="Calibri" panose="020F0502020204030204" pitchFamily="34" charset="0"/>
                <a:ea typeface="Times New Roman" panose="02020603050405020304" pitchFamily="18" charset="0"/>
              </a:rPr>
              <a:t>sau</a:t>
            </a:r>
            <a:r>
              <a:rPr lang="en-US" b="1" dirty="0">
                <a:solidFill>
                  <a:srgbClr val="222222"/>
                </a:solidFill>
                <a:effectLst/>
                <a:latin typeface="Calibri" panose="020F0502020204030204" pitchFamily="34" charset="0"/>
                <a:ea typeface="Times New Roman" panose="02020603050405020304" pitchFamily="18" charset="0"/>
              </a:rPr>
              <a:t> </a:t>
            </a:r>
            <a:r>
              <a:rPr lang="en-US" b="1" dirty="0" err="1">
                <a:solidFill>
                  <a:srgbClr val="222222"/>
                </a:solidFill>
                <a:effectLst/>
                <a:latin typeface="Calibri" panose="020F0502020204030204" pitchFamily="34" charset="0"/>
                <a:ea typeface="Times New Roman" panose="02020603050405020304" pitchFamily="18" charset="0"/>
              </a:rPr>
              <a:t>reşedinţa</a:t>
            </a:r>
            <a:r>
              <a:rPr lang="en-US" b="1" dirty="0">
                <a:solidFill>
                  <a:srgbClr val="222222"/>
                </a:solidFill>
                <a:effectLst/>
                <a:latin typeface="Calibri" panose="020F0502020204030204" pitchFamily="34" charset="0"/>
                <a:ea typeface="Times New Roman" panose="02020603050405020304" pitchFamily="18" charset="0"/>
              </a:rPr>
              <a:t> pe raza </a:t>
            </a:r>
            <a:r>
              <a:rPr lang="en-US" b="1" dirty="0" err="1">
                <a:solidFill>
                  <a:srgbClr val="222222"/>
                </a:solidFill>
                <a:effectLst/>
                <a:latin typeface="Calibri" panose="020F0502020204030204" pitchFamily="34" charset="0"/>
                <a:ea typeface="Times New Roman" panose="02020603050405020304" pitchFamily="18" charset="0"/>
              </a:rPr>
              <a:t>secţiei</a:t>
            </a:r>
            <a:r>
              <a:rPr lang="en-US" b="1" dirty="0">
                <a:solidFill>
                  <a:srgbClr val="222222"/>
                </a:solidFill>
                <a:effectLst/>
                <a:latin typeface="Calibri" panose="020F0502020204030204" pitchFamily="34" charset="0"/>
                <a:ea typeface="Times New Roman" panose="02020603050405020304" pitchFamily="18" charset="0"/>
              </a:rPr>
              <a:t> de </a:t>
            </a:r>
            <a:r>
              <a:rPr lang="en-US" b="1" dirty="0" err="1">
                <a:solidFill>
                  <a:srgbClr val="222222"/>
                </a:solidFill>
                <a:effectLst/>
                <a:latin typeface="Calibri" panose="020F0502020204030204" pitchFamily="34" charset="0"/>
                <a:ea typeface="Times New Roman" panose="02020603050405020304" pitchFamily="18" charset="0"/>
              </a:rPr>
              <a:t>votare</a:t>
            </a:r>
            <a:r>
              <a:rPr lang="en-US" b="1" dirty="0">
                <a:solidFill>
                  <a:srgbClr val="222222"/>
                </a:solidFill>
                <a:effectLst/>
                <a:latin typeface="Calibri" panose="020F0502020204030204" pitchFamily="34" charset="0"/>
                <a:ea typeface="Times New Roman" panose="02020603050405020304" pitchFamily="18" charset="0"/>
              </a:rPr>
              <a:t> respective, </a:t>
            </a:r>
            <a:r>
              <a:rPr lang="en-US" b="1" dirty="0" err="1">
                <a:solidFill>
                  <a:srgbClr val="222222"/>
                </a:solidFill>
                <a:effectLst/>
                <a:latin typeface="Calibri" panose="020F0502020204030204" pitchFamily="34" charset="0"/>
                <a:ea typeface="Times New Roman" panose="02020603050405020304" pitchFamily="18" charset="0"/>
              </a:rPr>
              <a:t>însă</a:t>
            </a:r>
            <a:r>
              <a:rPr lang="en-US" b="1" dirty="0">
                <a:solidFill>
                  <a:srgbClr val="222222"/>
                </a:solidFill>
                <a:effectLst/>
                <a:latin typeface="Calibri" panose="020F0502020204030204" pitchFamily="34" charset="0"/>
                <a:ea typeface="Times New Roman" panose="02020603050405020304" pitchFamily="18" charset="0"/>
              </a:rPr>
              <a:t> au </a:t>
            </a:r>
            <a:r>
              <a:rPr lang="en-US" b="1" dirty="0" err="1">
                <a:solidFill>
                  <a:srgbClr val="222222"/>
                </a:solidFill>
                <a:effectLst/>
                <a:latin typeface="Calibri" panose="020F0502020204030204" pitchFamily="34" charset="0"/>
                <a:ea typeface="Times New Roman" panose="02020603050405020304" pitchFamily="18" charset="0"/>
              </a:rPr>
              <a:t>fost</a:t>
            </a:r>
            <a:r>
              <a:rPr lang="en-US" b="1" dirty="0">
                <a:solidFill>
                  <a:srgbClr val="222222"/>
                </a:solidFill>
                <a:effectLst/>
                <a:latin typeface="Calibri" panose="020F0502020204030204" pitchFamily="34" charset="0"/>
                <a:ea typeface="Times New Roman" panose="02020603050405020304" pitchFamily="18" charset="0"/>
              </a:rPr>
              <a:t> </a:t>
            </a:r>
            <a:r>
              <a:rPr lang="en-US" b="1" dirty="0" err="1">
                <a:solidFill>
                  <a:srgbClr val="222222"/>
                </a:solidFill>
                <a:effectLst/>
                <a:latin typeface="Calibri" panose="020F0502020204030204" pitchFamily="34" charset="0"/>
                <a:ea typeface="Times New Roman" panose="02020603050405020304" pitchFamily="18" charset="0"/>
              </a:rPr>
              <a:t>omise</a:t>
            </a:r>
            <a:r>
              <a:rPr lang="en-US" b="1" dirty="0">
                <a:solidFill>
                  <a:srgbClr val="222222"/>
                </a:solidFill>
                <a:effectLst/>
                <a:latin typeface="Calibri" panose="020F0502020204030204" pitchFamily="34" charset="0"/>
                <a:ea typeface="Times New Roman" panose="02020603050405020304" pitchFamily="18" charset="0"/>
              </a:rPr>
              <a:t> din </a:t>
            </a:r>
            <a:r>
              <a:rPr lang="en-US" b="1" dirty="0" err="1">
                <a:solidFill>
                  <a:srgbClr val="222222"/>
                </a:solidFill>
                <a:effectLst/>
                <a:latin typeface="Calibri" panose="020F0502020204030204" pitchFamily="34" charset="0"/>
                <a:ea typeface="Times New Roman" panose="02020603050405020304" pitchFamily="18" charset="0"/>
              </a:rPr>
              <a:t>lista</a:t>
            </a:r>
            <a:r>
              <a:rPr lang="en-US" b="1" dirty="0">
                <a:solidFill>
                  <a:srgbClr val="222222"/>
                </a:solidFill>
                <a:effectLst/>
                <a:latin typeface="Calibri" panose="020F0502020204030204" pitchFamily="34" charset="0"/>
                <a:ea typeface="Times New Roman" panose="02020603050405020304" pitchFamily="18" charset="0"/>
              </a:rPr>
              <a:t> </a:t>
            </a:r>
            <a:r>
              <a:rPr lang="en-US" b="1" dirty="0" err="1">
                <a:solidFill>
                  <a:srgbClr val="222222"/>
                </a:solidFill>
                <a:effectLst/>
                <a:latin typeface="Calibri" panose="020F0502020204030204" pitchFamily="34" charset="0"/>
                <a:ea typeface="Times New Roman" panose="02020603050405020304" pitchFamily="18" charset="0"/>
              </a:rPr>
              <a:t>electorală</a:t>
            </a:r>
            <a:r>
              <a:rPr lang="en-US" b="1" dirty="0">
                <a:solidFill>
                  <a:srgbClr val="222222"/>
                </a:solidFill>
                <a:effectLst/>
                <a:latin typeface="Calibri" panose="020F0502020204030204" pitchFamily="34" charset="0"/>
                <a:ea typeface="Times New Roman" panose="02020603050405020304" pitchFamily="18" charset="0"/>
              </a:rPr>
              <a:t> </a:t>
            </a:r>
            <a:r>
              <a:rPr lang="en-US" b="1" dirty="0" err="1">
                <a:solidFill>
                  <a:srgbClr val="222222"/>
                </a:solidFill>
                <a:effectLst/>
                <a:latin typeface="Calibri" panose="020F0502020204030204" pitchFamily="34" charset="0"/>
                <a:ea typeface="Times New Roman" panose="02020603050405020304" pitchFamily="18" charset="0"/>
              </a:rPr>
              <a:t>permanentă</a:t>
            </a:r>
            <a:r>
              <a:rPr lang="en-US" b="1" dirty="0">
                <a:solidFill>
                  <a:srgbClr val="222222"/>
                </a:solidFill>
                <a:effectLst/>
                <a:latin typeface="Calibri" panose="020F0502020204030204" pitchFamily="34" charset="0"/>
                <a:ea typeface="Times New Roman" panose="02020603050405020304" pitchFamily="18" charset="0"/>
              </a:rPr>
              <a:t>;</a:t>
            </a:r>
            <a:endParaRPr lang="en-US" sz="1400" dirty="0">
              <a:effectLst/>
              <a:latin typeface="Calibri" panose="020F0502020204030204" pitchFamily="34" charset="0"/>
              <a:ea typeface="Calibri" panose="020F0502020204030204" pitchFamily="34" charset="0"/>
            </a:endParaRPr>
          </a:p>
          <a:p>
            <a:pPr marL="742950" lvl="1" indent="-285750" algn="just">
              <a:buFont typeface="Wingdings" panose="05000000000000000000" pitchFamily="2" charset="2"/>
              <a:buChar char="Ø"/>
            </a:pPr>
            <a:r>
              <a:rPr lang="en-US" b="1" dirty="0" err="1">
                <a:solidFill>
                  <a:srgbClr val="222222"/>
                </a:solidFill>
                <a:effectLst/>
                <a:latin typeface="Calibri" panose="020F0502020204030204" pitchFamily="34" charset="0"/>
                <a:ea typeface="Times New Roman" panose="02020603050405020304" pitchFamily="18" charset="0"/>
              </a:rPr>
              <a:t>cele</a:t>
            </a:r>
            <a:r>
              <a:rPr lang="en-US" b="1" dirty="0">
                <a:solidFill>
                  <a:srgbClr val="222222"/>
                </a:solidFill>
                <a:effectLst/>
                <a:latin typeface="Calibri" panose="020F0502020204030204" pitchFamily="34" charset="0"/>
                <a:ea typeface="Times New Roman" panose="02020603050405020304" pitchFamily="18" charset="0"/>
              </a:rPr>
              <a:t> care se </a:t>
            </a:r>
            <a:r>
              <a:rPr lang="en-US" b="1" dirty="0" err="1">
                <a:solidFill>
                  <a:srgbClr val="222222"/>
                </a:solidFill>
                <a:effectLst/>
                <a:latin typeface="Calibri" panose="020F0502020204030204" pitchFamily="34" charset="0"/>
                <a:ea typeface="Times New Roman" panose="02020603050405020304" pitchFamily="18" charset="0"/>
              </a:rPr>
              <a:t>prezintă</a:t>
            </a:r>
            <a:r>
              <a:rPr lang="en-US" b="1" dirty="0">
                <a:solidFill>
                  <a:srgbClr val="222222"/>
                </a:solidFill>
                <a:effectLst/>
                <a:latin typeface="Calibri" panose="020F0502020204030204" pitchFamily="34" charset="0"/>
                <a:ea typeface="Times New Roman" panose="02020603050405020304" pitchFamily="18" charset="0"/>
              </a:rPr>
              <a:t> la </a:t>
            </a:r>
            <a:r>
              <a:rPr lang="en-US" b="1" dirty="0" err="1">
                <a:solidFill>
                  <a:srgbClr val="222222"/>
                </a:solidFill>
                <a:effectLst/>
                <a:latin typeface="Calibri" panose="020F0502020204030204" pitchFamily="34" charset="0"/>
                <a:ea typeface="Times New Roman" panose="02020603050405020304" pitchFamily="18" charset="0"/>
              </a:rPr>
              <a:t>vot</a:t>
            </a:r>
            <a:r>
              <a:rPr lang="en-US" b="1" dirty="0">
                <a:solidFill>
                  <a:srgbClr val="222222"/>
                </a:solidFill>
                <a:effectLst/>
                <a:latin typeface="Calibri" panose="020F0502020204030204" pitchFamily="34" charset="0"/>
                <a:ea typeface="Times New Roman" panose="02020603050405020304" pitchFamily="18" charset="0"/>
              </a:rPr>
              <a:t> </a:t>
            </a:r>
            <a:r>
              <a:rPr lang="en-US" b="1" dirty="0" err="1">
                <a:solidFill>
                  <a:srgbClr val="222222"/>
                </a:solidFill>
                <a:effectLst/>
                <a:latin typeface="Calibri" panose="020F0502020204030204" pitchFamily="34" charset="0"/>
                <a:ea typeface="Times New Roman" panose="02020603050405020304" pitchFamily="18" charset="0"/>
              </a:rPr>
              <a:t>şi</a:t>
            </a:r>
            <a:r>
              <a:rPr lang="en-US" b="1" dirty="0">
                <a:solidFill>
                  <a:srgbClr val="222222"/>
                </a:solidFill>
                <a:effectLst/>
                <a:latin typeface="Calibri" panose="020F0502020204030204" pitchFamily="34" charset="0"/>
                <a:ea typeface="Times New Roman" panose="02020603050405020304" pitchFamily="18" charset="0"/>
              </a:rPr>
              <a:t> fac </a:t>
            </a:r>
            <a:r>
              <a:rPr lang="en-US" b="1" dirty="0" err="1">
                <a:solidFill>
                  <a:srgbClr val="222222"/>
                </a:solidFill>
                <a:effectLst/>
                <a:latin typeface="Calibri" panose="020F0502020204030204" pitchFamily="34" charset="0"/>
                <a:ea typeface="Times New Roman" panose="02020603050405020304" pitchFamily="18" charset="0"/>
              </a:rPr>
              <a:t>dovada</a:t>
            </a:r>
            <a:r>
              <a:rPr lang="en-US" b="1" dirty="0">
                <a:solidFill>
                  <a:srgbClr val="222222"/>
                </a:solidFill>
                <a:effectLst/>
                <a:latin typeface="Calibri" panose="020F0502020204030204" pitchFamily="34" charset="0"/>
                <a:ea typeface="Times New Roman" panose="02020603050405020304" pitchFamily="18" charset="0"/>
              </a:rPr>
              <a:t> </a:t>
            </a:r>
            <a:r>
              <a:rPr lang="en-US" b="1" dirty="0" err="1">
                <a:solidFill>
                  <a:srgbClr val="222222"/>
                </a:solidFill>
                <a:effectLst/>
                <a:latin typeface="Calibri" panose="020F0502020204030204" pitchFamily="34" charset="0"/>
                <a:ea typeface="Times New Roman" panose="02020603050405020304" pitchFamily="18" charset="0"/>
              </a:rPr>
              <a:t>că</a:t>
            </a:r>
            <a:r>
              <a:rPr lang="en-US" b="1" dirty="0">
                <a:solidFill>
                  <a:srgbClr val="222222"/>
                </a:solidFill>
                <a:effectLst/>
                <a:latin typeface="Calibri" panose="020F0502020204030204" pitchFamily="34" charset="0"/>
                <a:ea typeface="Times New Roman" panose="02020603050405020304" pitchFamily="18" charset="0"/>
              </a:rPr>
              <a:t> au </a:t>
            </a:r>
            <a:r>
              <a:rPr lang="en-US" b="1" dirty="0" err="1">
                <a:solidFill>
                  <a:srgbClr val="222222"/>
                </a:solidFill>
                <a:effectLst/>
                <a:latin typeface="Calibri" panose="020F0502020204030204" pitchFamily="34" charset="0"/>
                <a:ea typeface="Times New Roman" panose="02020603050405020304" pitchFamily="18" charset="0"/>
              </a:rPr>
              <a:t>reşedinţa</a:t>
            </a:r>
            <a:r>
              <a:rPr lang="en-US" b="1" dirty="0">
                <a:solidFill>
                  <a:srgbClr val="222222"/>
                </a:solidFill>
                <a:effectLst/>
                <a:latin typeface="Calibri" panose="020F0502020204030204" pitchFamily="34" charset="0"/>
                <a:ea typeface="Times New Roman" panose="02020603050405020304" pitchFamily="18" charset="0"/>
              </a:rPr>
              <a:t> pe raza </a:t>
            </a:r>
            <a:r>
              <a:rPr lang="en-US" b="1" dirty="0" err="1">
                <a:solidFill>
                  <a:srgbClr val="222222"/>
                </a:solidFill>
                <a:effectLst/>
                <a:latin typeface="Calibri" panose="020F0502020204030204" pitchFamily="34" charset="0"/>
                <a:ea typeface="Times New Roman" panose="02020603050405020304" pitchFamily="18" charset="0"/>
              </a:rPr>
              <a:t>secţiei</a:t>
            </a:r>
            <a:r>
              <a:rPr lang="en-US" b="1" dirty="0">
                <a:solidFill>
                  <a:srgbClr val="222222"/>
                </a:solidFill>
                <a:effectLst/>
                <a:latin typeface="Calibri" panose="020F0502020204030204" pitchFamily="34" charset="0"/>
                <a:ea typeface="Times New Roman" panose="02020603050405020304" pitchFamily="18" charset="0"/>
              </a:rPr>
              <a:t> de </a:t>
            </a:r>
            <a:r>
              <a:rPr lang="en-US" b="1" dirty="0" err="1">
                <a:solidFill>
                  <a:srgbClr val="222222"/>
                </a:solidFill>
                <a:effectLst/>
                <a:latin typeface="Calibri" panose="020F0502020204030204" pitchFamily="34" charset="0"/>
                <a:ea typeface="Times New Roman" panose="02020603050405020304" pitchFamily="18" charset="0"/>
              </a:rPr>
              <a:t>votare</a:t>
            </a:r>
            <a:r>
              <a:rPr lang="en-US" b="1" dirty="0">
                <a:solidFill>
                  <a:srgbClr val="222222"/>
                </a:solidFill>
                <a:effectLst/>
                <a:latin typeface="Calibri" panose="020F0502020204030204" pitchFamily="34" charset="0"/>
                <a:ea typeface="Times New Roman" panose="02020603050405020304" pitchFamily="18" charset="0"/>
              </a:rPr>
              <a:t> respective, </a:t>
            </a:r>
            <a:r>
              <a:rPr lang="en-US" b="1" dirty="0" err="1">
                <a:solidFill>
                  <a:srgbClr val="222222"/>
                </a:solidFill>
                <a:effectLst/>
                <a:latin typeface="Calibri" panose="020F0502020204030204" pitchFamily="34" charset="0"/>
                <a:ea typeface="Times New Roman" panose="02020603050405020304" pitchFamily="18" charset="0"/>
              </a:rPr>
              <a:t>însă</a:t>
            </a:r>
            <a:r>
              <a:rPr lang="en-US" b="1" dirty="0">
                <a:solidFill>
                  <a:srgbClr val="222222"/>
                </a:solidFill>
                <a:effectLst/>
                <a:latin typeface="Calibri" panose="020F0502020204030204" pitchFamily="34" charset="0"/>
                <a:ea typeface="Times New Roman" panose="02020603050405020304" pitchFamily="18" charset="0"/>
              </a:rPr>
              <a:t> nu au </a:t>
            </a:r>
            <a:r>
              <a:rPr lang="en-US" b="1" dirty="0" err="1">
                <a:solidFill>
                  <a:srgbClr val="222222"/>
                </a:solidFill>
                <a:effectLst/>
                <a:latin typeface="Calibri" panose="020F0502020204030204" pitchFamily="34" charset="0"/>
                <a:ea typeface="Times New Roman" panose="02020603050405020304" pitchFamily="18" charset="0"/>
              </a:rPr>
              <a:t>făcut</a:t>
            </a:r>
            <a:r>
              <a:rPr lang="en-US" b="1" dirty="0">
                <a:solidFill>
                  <a:srgbClr val="222222"/>
                </a:solidFill>
                <a:effectLst/>
                <a:latin typeface="Calibri" panose="020F0502020204030204" pitchFamily="34" charset="0"/>
                <a:ea typeface="Times New Roman" panose="02020603050405020304" pitchFamily="18" charset="0"/>
              </a:rPr>
              <a:t> </a:t>
            </a:r>
            <a:r>
              <a:rPr lang="en-US" b="1" dirty="0" err="1">
                <a:solidFill>
                  <a:srgbClr val="222222"/>
                </a:solidFill>
                <a:effectLst/>
                <a:latin typeface="Calibri" panose="020F0502020204030204" pitchFamily="34" charset="0"/>
                <a:ea typeface="Times New Roman" panose="02020603050405020304" pitchFamily="18" charset="0"/>
              </a:rPr>
              <a:t>cereri</a:t>
            </a:r>
            <a:r>
              <a:rPr lang="en-US" b="1" dirty="0">
                <a:solidFill>
                  <a:srgbClr val="222222"/>
                </a:solidFill>
                <a:effectLst/>
                <a:latin typeface="Calibri" panose="020F0502020204030204" pitchFamily="34" charset="0"/>
                <a:ea typeface="Times New Roman" panose="02020603050405020304" pitchFamily="18" charset="0"/>
              </a:rPr>
              <a:t> de </a:t>
            </a:r>
            <a:r>
              <a:rPr lang="en-US" b="1" dirty="0" err="1">
                <a:solidFill>
                  <a:srgbClr val="222222"/>
                </a:solidFill>
                <a:effectLst/>
                <a:latin typeface="Calibri" panose="020F0502020204030204" pitchFamily="34" charset="0"/>
                <a:ea typeface="Times New Roman" panose="02020603050405020304" pitchFamily="18" charset="0"/>
              </a:rPr>
              <a:t>înscriere</a:t>
            </a:r>
            <a:r>
              <a:rPr lang="en-US" b="1" dirty="0">
                <a:solidFill>
                  <a:srgbClr val="222222"/>
                </a:solidFill>
                <a:effectLst/>
                <a:latin typeface="Calibri" panose="020F0502020204030204" pitchFamily="34" charset="0"/>
                <a:ea typeface="Times New Roman" panose="02020603050405020304" pitchFamily="18" charset="0"/>
              </a:rPr>
              <a:t> </a:t>
            </a:r>
            <a:r>
              <a:rPr lang="en-US" b="1" dirty="0" err="1">
                <a:solidFill>
                  <a:srgbClr val="222222"/>
                </a:solidFill>
                <a:effectLst/>
                <a:latin typeface="Calibri" panose="020F0502020204030204" pitchFamily="34" charset="0"/>
                <a:ea typeface="Times New Roman" panose="02020603050405020304" pitchFamily="18" charset="0"/>
              </a:rPr>
              <a:t>în</a:t>
            </a:r>
            <a:r>
              <a:rPr lang="en-US" b="1" dirty="0">
                <a:solidFill>
                  <a:srgbClr val="222222"/>
                </a:solidFill>
                <a:effectLst/>
                <a:latin typeface="Calibri" panose="020F0502020204030204" pitchFamily="34" charset="0"/>
                <a:ea typeface="Times New Roman" panose="02020603050405020304" pitchFamily="18" charset="0"/>
              </a:rPr>
              <a:t> </a:t>
            </a:r>
            <a:r>
              <a:rPr lang="en-US" b="1" dirty="0" err="1">
                <a:solidFill>
                  <a:srgbClr val="222222"/>
                </a:solidFill>
                <a:effectLst/>
                <a:latin typeface="Calibri" panose="020F0502020204030204" pitchFamily="34" charset="0"/>
                <a:ea typeface="Times New Roman" panose="02020603050405020304" pitchFamily="18" charset="0"/>
              </a:rPr>
              <a:t>Registrul</a:t>
            </a:r>
            <a:r>
              <a:rPr lang="en-US" b="1" dirty="0">
                <a:solidFill>
                  <a:srgbClr val="222222"/>
                </a:solidFill>
                <a:effectLst/>
                <a:latin typeface="Calibri" panose="020F0502020204030204" pitchFamily="34" charset="0"/>
                <a:ea typeface="Times New Roman" panose="02020603050405020304" pitchFamily="18" charset="0"/>
              </a:rPr>
              <a:t> electoral cu </a:t>
            </a:r>
            <a:r>
              <a:rPr lang="en-US" b="1" dirty="0" err="1">
                <a:solidFill>
                  <a:srgbClr val="222222"/>
                </a:solidFill>
                <a:effectLst/>
                <a:latin typeface="Calibri" panose="020F0502020204030204" pitchFamily="34" charset="0"/>
                <a:ea typeface="Times New Roman" panose="02020603050405020304" pitchFamily="18" charset="0"/>
              </a:rPr>
              <a:t>adresa</a:t>
            </a:r>
            <a:r>
              <a:rPr lang="en-US" b="1" dirty="0">
                <a:solidFill>
                  <a:srgbClr val="222222"/>
                </a:solidFill>
                <a:effectLst/>
                <a:latin typeface="Calibri" panose="020F0502020204030204" pitchFamily="34" charset="0"/>
                <a:ea typeface="Times New Roman" panose="02020603050405020304" pitchFamily="18" charset="0"/>
              </a:rPr>
              <a:t> de </a:t>
            </a:r>
            <a:r>
              <a:rPr lang="en-US" b="1" dirty="0" err="1">
                <a:solidFill>
                  <a:srgbClr val="222222"/>
                </a:solidFill>
                <a:effectLst/>
                <a:latin typeface="Calibri" panose="020F0502020204030204" pitchFamily="34" charset="0"/>
                <a:ea typeface="Times New Roman" panose="02020603050405020304" pitchFamily="18" charset="0"/>
              </a:rPr>
              <a:t>reşedinţă</a:t>
            </a:r>
            <a:r>
              <a:rPr lang="en-US" b="1" dirty="0">
                <a:solidFill>
                  <a:srgbClr val="222222"/>
                </a:solidFill>
                <a:effectLst/>
                <a:latin typeface="Calibri" panose="020F0502020204030204" pitchFamily="34" charset="0"/>
                <a:ea typeface="Times New Roman" panose="02020603050405020304" pitchFamily="18" charset="0"/>
              </a:rPr>
              <a:t>;</a:t>
            </a:r>
            <a:endParaRPr lang="en-US" sz="1400" dirty="0">
              <a:effectLst/>
              <a:latin typeface="Calibri" panose="020F0502020204030204" pitchFamily="34" charset="0"/>
              <a:ea typeface="Calibri" panose="020F0502020204030204" pitchFamily="34" charset="0"/>
            </a:endParaRPr>
          </a:p>
          <a:p>
            <a:pPr marL="742950" lvl="1" indent="-285750" algn="just">
              <a:buFont typeface="Wingdings" panose="05000000000000000000" pitchFamily="2" charset="2"/>
              <a:buChar char="Ø"/>
            </a:pPr>
            <a:r>
              <a:rPr lang="en-US" b="1" dirty="0" err="1">
                <a:solidFill>
                  <a:srgbClr val="222222"/>
                </a:solidFill>
                <a:effectLst/>
                <a:latin typeface="Calibri" panose="020F0502020204030204" pitchFamily="34" charset="0"/>
                <a:ea typeface="Times New Roman" panose="02020603050405020304" pitchFamily="18" charset="0"/>
              </a:rPr>
              <a:t>cele</a:t>
            </a:r>
            <a:r>
              <a:rPr lang="en-US" b="1" dirty="0">
                <a:solidFill>
                  <a:srgbClr val="222222"/>
                </a:solidFill>
                <a:effectLst/>
                <a:latin typeface="Calibri" panose="020F0502020204030204" pitchFamily="34" charset="0"/>
                <a:ea typeface="Times New Roman" panose="02020603050405020304" pitchFamily="18" charset="0"/>
              </a:rPr>
              <a:t> care </a:t>
            </a:r>
            <a:r>
              <a:rPr lang="en-US" b="1" dirty="0" err="1">
                <a:solidFill>
                  <a:srgbClr val="222222"/>
                </a:solidFill>
                <a:effectLst/>
                <a:latin typeface="Calibri" panose="020F0502020204030204" pitchFamily="34" charset="0"/>
                <a:ea typeface="Times New Roman" panose="02020603050405020304" pitchFamily="18" charset="0"/>
              </a:rPr>
              <a:t>în</a:t>
            </a:r>
            <a:r>
              <a:rPr lang="en-US" b="1" dirty="0">
                <a:solidFill>
                  <a:srgbClr val="222222"/>
                </a:solidFill>
                <a:effectLst/>
                <a:latin typeface="Calibri" panose="020F0502020204030204" pitchFamily="34" charset="0"/>
                <a:ea typeface="Times New Roman" panose="02020603050405020304" pitchFamily="18" charset="0"/>
              </a:rPr>
              <a:t> </a:t>
            </a:r>
            <a:r>
              <a:rPr lang="en-US" b="1" dirty="0" err="1">
                <a:solidFill>
                  <a:srgbClr val="222222"/>
                </a:solidFill>
                <a:effectLst/>
                <a:latin typeface="Calibri" panose="020F0502020204030204" pitchFamily="34" charset="0"/>
                <a:ea typeface="Times New Roman" panose="02020603050405020304" pitchFamily="18" charset="0"/>
              </a:rPr>
              <a:t>ziua</a:t>
            </a:r>
            <a:r>
              <a:rPr lang="en-US" b="1" dirty="0">
                <a:solidFill>
                  <a:srgbClr val="222222"/>
                </a:solidFill>
                <a:effectLst/>
                <a:latin typeface="Calibri" panose="020F0502020204030204" pitchFamily="34" charset="0"/>
                <a:ea typeface="Times New Roman" panose="02020603050405020304" pitchFamily="18" charset="0"/>
              </a:rPr>
              <a:t> </a:t>
            </a:r>
            <a:r>
              <a:rPr lang="en-US" b="1" dirty="0" err="1">
                <a:solidFill>
                  <a:srgbClr val="222222"/>
                </a:solidFill>
                <a:effectLst/>
                <a:latin typeface="Calibri" panose="020F0502020204030204" pitchFamily="34" charset="0"/>
                <a:ea typeface="Times New Roman" panose="02020603050405020304" pitchFamily="18" charset="0"/>
              </a:rPr>
              <a:t>votării</a:t>
            </a:r>
            <a:r>
              <a:rPr lang="en-US" b="1" dirty="0">
                <a:solidFill>
                  <a:srgbClr val="222222"/>
                </a:solidFill>
                <a:effectLst/>
                <a:latin typeface="Calibri" panose="020F0502020204030204" pitchFamily="34" charset="0"/>
                <a:ea typeface="Times New Roman" panose="02020603050405020304" pitchFamily="18" charset="0"/>
              </a:rPr>
              <a:t> se </a:t>
            </a:r>
            <a:r>
              <a:rPr lang="en-US" b="1" dirty="0" err="1">
                <a:solidFill>
                  <a:srgbClr val="222222"/>
                </a:solidFill>
                <a:effectLst/>
                <a:latin typeface="Calibri" panose="020F0502020204030204" pitchFamily="34" charset="0"/>
                <a:ea typeface="Times New Roman" panose="02020603050405020304" pitchFamily="18" charset="0"/>
              </a:rPr>
              <a:t>află</a:t>
            </a:r>
            <a:r>
              <a:rPr lang="en-US" b="1" dirty="0">
                <a:solidFill>
                  <a:srgbClr val="222222"/>
                </a:solidFill>
                <a:effectLst/>
                <a:latin typeface="Calibri" panose="020F0502020204030204" pitchFamily="34" charset="0"/>
                <a:ea typeface="Times New Roman" panose="02020603050405020304" pitchFamily="18" charset="0"/>
              </a:rPr>
              <a:t> </a:t>
            </a:r>
            <a:r>
              <a:rPr lang="en-US" b="1" dirty="0" err="1">
                <a:solidFill>
                  <a:srgbClr val="222222"/>
                </a:solidFill>
                <a:effectLst/>
                <a:latin typeface="Calibri" panose="020F0502020204030204" pitchFamily="34" charset="0"/>
                <a:ea typeface="Times New Roman" panose="02020603050405020304" pitchFamily="18" charset="0"/>
              </a:rPr>
              <a:t>în</a:t>
            </a:r>
            <a:r>
              <a:rPr lang="en-US" b="1" dirty="0">
                <a:solidFill>
                  <a:srgbClr val="222222"/>
                </a:solidFill>
                <a:effectLst/>
                <a:latin typeface="Calibri" panose="020F0502020204030204" pitchFamily="34" charset="0"/>
                <a:ea typeface="Times New Roman" panose="02020603050405020304" pitchFamily="18" charset="0"/>
              </a:rPr>
              <a:t> </a:t>
            </a:r>
            <a:r>
              <a:rPr lang="en-US" b="1" dirty="0" err="1">
                <a:solidFill>
                  <a:srgbClr val="222222"/>
                </a:solidFill>
                <a:effectLst/>
                <a:latin typeface="Calibri" panose="020F0502020204030204" pitchFamily="34" charset="0"/>
                <a:ea typeface="Times New Roman" panose="02020603050405020304" pitchFamily="18" charset="0"/>
              </a:rPr>
              <a:t>altă</a:t>
            </a:r>
            <a:r>
              <a:rPr lang="en-US" b="1" dirty="0">
                <a:solidFill>
                  <a:srgbClr val="222222"/>
                </a:solidFill>
                <a:effectLst/>
                <a:latin typeface="Calibri" panose="020F0502020204030204" pitchFamily="34" charset="0"/>
                <a:ea typeface="Times New Roman" panose="02020603050405020304" pitchFamily="18" charset="0"/>
              </a:rPr>
              <a:t> </a:t>
            </a:r>
            <a:r>
              <a:rPr lang="en-US" b="1" dirty="0" err="1">
                <a:solidFill>
                  <a:srgbClr val="222222"/>
                </a:solidFill>
                <a:effectLst/>
                <a:latin typeface="Calibri" panose="020F0502020204030204" pitchFamily="34" charset="0"/>
                <a:ea typeface="Times New Roman" panose="02020603050405020304" pitchFamily="18" charset="0"/>
              </a:rPr>
              <a:t>unitate</a:t>
            </a:r>
            <a:r>
              <a:rPr lang="en-US" b="1" dirty="0">
                <a:solidFill>
                  <a:srgbClr val="222222"/>
                </a:solidFill>
                <a:effectLst/>
                <a:latin typeface="Calibri" panose="020F0502020204030204" pitchFamily="34" charset="0"/>
                <a:ea typeface="Times New Roman" panose="02020603050405020304" pitchFamily="18" charset="0"/>
              </a:rPr>
              <a:t> </a:t>
            </a:r>
            <a:r>
              <a:rPr lang="en-US" b="1" dirty="0" err="1">
                <a:solidFill>
                  <a:srgbClr val="222222"/>
                </a:solidFill>
                <a:effectLst/>
                <a:latin typeface="Calibri" panose="020F0502020204030204" pitchFamily="34" charset="0"/>
                <a:ea typeface="Times New Roman" panose="02020603050405020304" pitchFamily="18" charset="0"/>
              </a:rPr>
              <a:t>administrativ-teritorială</a:t>
            </a:r>
            <a:r>
              <a:rPr lang="en-US" b="1" dirty="0">
                <a:solidFill>
                  <a:srgbClr val="222222"/>
                </a:solidFill>
                <a:effectLst/>
                <a:latin typeface="Calibri" panose="020F0502020204030204" pitchFamily="34" charset="0"/>
                <a:ea typeface="Times New Roman" panose="02020603050405020304" pitchFamily="18" charset="0"/>
              </a:rPr>
              <a:t> </a:t>
            </a:r>
            <a:r>
              <a:rPr lang="en-US" b="1" dirty="0" err="1">
                <a:solidFill>
                  <a:srgbClr val="222222"/>
                </a:solidFill>
                <a:effectLst/>
                <a:latin typeface="Calibri" panose="020F0502020204030204" pitchFamily="34" charset="0"/>
                <a:ea typeface="Times New Roman" panose="02020603050405020304" pitchFamily="18" charset="0"/>
              </a:rPr>
              <a:t>decât</a:t>
            </a:r>
            <a:r>
              <a:rPr lang="en-US" b="1" dirty="0">
                <a:solidFill>
                  <a:srgbClr val="222222"/>
                </a:solidFill>
                <a:effectLst/>
                <a:latin typeface="Calibri" panose="020F0502020204030204" pitchFamily="34" charset="0"/>
                <a:ea typeface="Times New Roman" panose="02020603050405020304" pitchFamily="18" charset="0"/>
              </a:rPr>
              <a:t> </a:t>
            </a:r>
            <a:r>
              <a:rPr lang="en-US" b="1" dirty="0" err="1">
                <a:solidFill>
                  <a:srgbClr val="222222"/>
                </a:solidFill>
                <a:effectLst/>
                <a:latin typeface="Calibri" panose="020F0502020204030204" pitchFamily="34" charset="0"/>
                <a:ea typeface="Times New Roman" panose="02020603050405020304" pitchFamily="18" charset="0"/>
              </a:rPr>
              <a:t>cea</a:t>
            </a:r>
            <a:r>
              <a:rPr lang="en-US" b="1" dirty="0">
                <a:solidFill>
                  <a:srgbClr val="222222"/>
                </a:solidFill>
                <a:effectLst/>
                <a:latin typeface="Calibri" panose="020F0502020204030204" pitchFamily="34" charset="0"/>
                <a:ea typeface="Times New Roman" panose="02020603050405020304" pitchFamily="18" charset="0"/>
              </a:rPr>
              <a:t> </a:t>
            </a:r>
            <a:r>
              <a:rPr lang="en-US" b="1" dirty="0" err="1">
                <a:solidFill>
                  <a:srgbClr val="222222"/>
                </a:solidFill>
                <a:effectLst/>
                <a:latin typeface="Calibri" panose="020F0502020204030204" pitchFamily="34" charset="0"/>
                <a:ea typeface="Times New Roman" panose="02020603050405020304" pitchFamily="18" charset="0"/>
              </a:rPr>
              <a:t>unde</a:t>
            </a:r>
            <a:r>
              <a:rPr lang="en-US" b="1" dirty="0">
                <a:solidFill>
                  <a:srgbClr val="222222"/>
                </a:solidFill>
                <a:effectLst/>
                <a:latin typeface="Calibri" panose="020F0502020204030204" pitchFamily="34" charset="0"/>
                <a:ea typeface="Times New Roman" panose="02020603050405020304" pitchFamily="18" charset="0"/>
              </a:rPr>
              <a:t> </a:t>
            </a:r>
            <a:r>
              <a:rPr lang="en-US" b="1" dirty="0" err="1">
                <a:solidFill>
                  <a:srgbClr val="222222"/>
                </a:solidFill>
                <a:effectLst/>
                <a:latin typeface="Calibri" panose="020F0502020204030204" pitchFamily="34" charset="0"/>
                <a:ea typeface="Times New Roman" panose="02020603050405020304" pitchFamily="18" charset="0"/>
              </a:rPr>
              <a:t>îşi</a:t>
            </a:r>
            <a:r>
              <a:rPr lang="en-US" b="1" dirty="0">
                <a:solidFill>
                  <a:srgbClr val="222222"/>
                </a:solidFill>
                <a:effectLst/>
                <a:latin typeface="Calibri" panose="020F0502020204030204" pitchFamily="34" charset="0"/>
                <a:ea typeface="Times New Roman" panose="02020603050405020304" pitchFamily="18" charset="0"/>
              </a:rPr>
              <a:t> au </a:t>
            </a:r>
            <a:r>
              <a:rPr lang="en-US" b="1" dirty="0" err="1">
                <a:solidFill>
                  <a:srgbClr val="222222"/>
                </a:solidFill>
                <a:effectLst/>
                <a:latin typeface="Calibri" panose="020F0502020204030204" pitchFamily="34" charset="0"/>
                <a:ea typeface="Times New Roman" panose="02020603050405020304" pitchFamily="18" charset="0"/>
              </a:rPr>
              <a:t>domiciliul</a:t>
            </a:r>
            <a:r>
              <a:rPr lang="en-US" b="1" dirty="0">
                <a:solidFill>
                  <a:srgbClr val="222222"/>
                </a:solidFill>
                <a:effectLst/>
                <a:latin typeface="Calibri" panose="020F0502020204030204" pitchFamily="34" charset="0"/>
                <a:ea typeface="Times New Roman" panose="02020603050405020304" pitchFamily="18" charset="0"/>
              </a:rPr>
              <a:t> </a:t>
            </a:r>
            <a:r>
              <a:rPr lang="en-US" b="1" dirty="0" err="1">
                <a:solidFill>
                  <a:srgbClr val="222222"/>
                </a:solidFill>
                <a:effectLst/>
                <a:latin typeface="Calibri" panose="020F0502020204030204" pitchFamily="34" charset="0"/>
                <a:ea typeface="Times New Roman" panose="02020603050405020304" pitchFamily="18" charset="0"/>
              </a:rPr>
              <a:t>sau</a:t>
            </a:r>
            <a:r>
              <a:rPr lang="en-US" b="1" dirty="0">
                <a:solidFill>
                  <a:srgbClr val="222222"/>
                </a:solidFill>
                <a:effectLst/>
                <a:latin typeface="Calibri" panose="020F0502020204030204" pitchFamily="34" charset="0"/>
                <a:ea typeface="Times New Roman" panose="02020603050405020304" pitchFamily="18" charset="0"/>
              </a:rPr>
              <a:t> </a:t>
            </a:r>
            <a:r>
              <a:rPr lang="en-US" b="1" dirty="0" err="1">
                <a:solidFill>
                  <a:srgbClr val="222222"/>
                </a:solidFill>
                <a:effectLst/>
                <a:latin typeface="Calibri" panose="020F0502020204030204" pitchFamily="34" charset="0"/>
                <a:ea typeface="Times New Roman" panose="02020603050405020304" pitchFamily="18" charset="0"/>
              </a:rPr>
              <a:t>reşedinţa</a:t>
            </a:r>
            <a:r>
              <a:rPr lang="en-US" b="1" dirty="0">
                <a:solidFill>
                  <a:srgbClr val="222222"/>
                </a:solidFill>
                <a:effectLst/>
                <a:latin typeface="Calibri" panose="020F0502020204030204" pitchFamily="34" charset="0"/>
                <a:ea typeface="Times New Roman" panose="02020603050405020304" pitchFamily="18" charset="0"/>
              </a:rPr>
              <a:t> </a:t>
            </a:r>
            <a:r>
              <a:rPr lang="en-US" b="1" dirty="0" err="1">
                <a:solidFill>
                  <a:srgbClr val="222222"/>
                </a:solidFill>
                <a:effectLst/>
                <a:latin typeface="Calibri" panose="020F0502020204030204" pitchFamily="34" charset="0"/>
                <a:ea typeface="Times New Roman" panose="02020603050405020304" pitchFamily="18" charset="0"/>
              </a:rPr>
              <a:t>şi</a:t>
            </a:r>
            <a:r>
              <a:rPr lang="en-US" b="1" dirty="0">
                <a:solidFill>
                  <a:srgbClr val="222222"/>
                </a:solidFill>
                <a:effectLst/>
                <a:latin typeface="Calibri" panose="020F0502020204030204" pitchFamily="34" charset="0"/>
                <a:ea typeface="Times New Roman" panose="02020603050405020304" pitchFamily="18" charset="0"/>
              </a:rPr>
              <a:t> care fac </a:t>
            </a:r>
            <a:r>
              <a:rPr lang="en-US" b="1" dirty="0" err="1">
                <a:solidFill>
                  <a:srgbClr val="222222"/>
                </a:solidFill>
                <a:effectLst/>
                <a:latin typeface="Calibri" panose="020F0502020204030204" pitchFamily="34" charset="0"/>
                <a:ea typeface="Times New Roman" panose="02020603050405020304" pitchFamily="18" charset="0"/>
              </a:rPr>
              <a:t>dovada</a:t>
            </a:r>
            <a:r>
              <a:rPr lang="en-US" b="1" dirty="0">
                <a:solidFill>
                  <a:srgbClr val="222222"/>
                </a:solidFill>
                <a:effectLst/>
                <a:latin typeface="Calibri" panose="020F0502020204030204" pitchFamily="34" charset="0"/>
                <a:ea typeface="Times New Roman" panose="02020603050405020304" pitchFamily="18" charset="0"/>
              </a:rPr>
              <a:t> </a:t>
            </a:r>
            <a:r>
              <a:rPr lang="en-US" b="1" dirty="0" err="1">
                <a:solidFill>
                  <a:srgbClr val="222222"/>
                </a:solidFill>
                <a:effectLst/>
                <a:latin typeface="Calibri" panose="020F0502020204030204" pitchFamily="34" charset="0"/>
                <a:ea typeface="Times New Roman" panose="02020603050405020304" pitchFamily="18" charset="0"/>
              </a:rPr>
              <a:t>că</a:t>
            </a:r>
            <a:r>
              <a:rPr lang="en-US" b="1" dirty="0">
                <a:solidFill>
                  <a:srgbClr val="222222"/>
                </a:solidFill>
                <a:effectLst/>
                <a:latin typeface="Calibri" panose="020F0502020204030204" pitchFamily="34" charset="0"/>
                <a:ea typeface="Times New Roman" panose="02020603050405020304" pitchFamily="18" charset="0"/>
              </a:rPr>
              <a:t> au </a:t>
            </a:r>
            <a:r>
              <a:rPr lang="en-US" b="1" dirty="0" err="1">
                <a:solidFill>
                  <a:srgbClr val="222222"/>
                </a:solidFill>
                <a:effectLst/>
                <a:latin typeface="Calibri" panose="020F0502020204030204" pitchFamily="34" charset="0"/>
                <a:ea typeface="Times New Roman" panose="02020603050405020304" pitchFamily="18" charset="0"/>
              </a:rPr>
              <a:t>domiciliul</a:t>
            </a:r>
            <a:r>
              <a:rPr lang="en-US" b="1" dirty="0">
                <a:solidFill>
                  <a:srgbClr val="222222"/>
                </a:solidFill>
                <a:effectLst/>
                <a:latin typeface="Calibri" panose="020F0502020204030204" pitchFamily="34" charset="0"/>
                <a:ea typeface="Times New Roman" panose="02020603050405020304" pitchFamily="18" charset="0"/>
              </a:rPr>
              <a:t> </a:t>
            </a:r>
            <a:r>
              <a:rPr lang="en-US" b="1" dirty="0" err="1">
                <a:solidFill>
                  <a:srgbClr val="222222"/>
                </a:solidFill>
                <a:effectLst/>
                <a:latin typeface="Calibri" panose="020F0502020204030204" pitchFamily="34" charset="0"/>
                <a:ea typeface="Times New Roman" panose="02020603050405020304" pitchFamily="18" charset="0"/>
              </a:rPr>
              <a:t>sau</a:t>
            </a:r>
            <a:r>
              <a:rPr lang="en-US" b="1" dirty="0">
                <a:solidFill>
                  <a:srgbClr val="222222"/>
                </a:solidFill>
                <a:effectLst/>
                <a:latin typeface="Calibri" panose="020F0502020204030204" pitchFamily="34" charset="0"/>
                <a:ea typeface="Times New Roman" panose="02020603050405020304" pitchFamily="18" charset="0"/>
              </a:rPr>
              <a:t> </a:t>
            </a:r>
            <a:r>
              <a:rPr lang="en-US" b="1" dirty="0" err="1">
                <a:solidFill>
                  <a:srgbClr val="222222"/>
                </a:solidFill>
                <a:effectLst/>
                <a:latin typeface="Calibri" panose="020F0502020204030204" pitchFamily="34" charset="0"/>
                <a:ea typeface="Times New Roman" panose="02020603050405020304" pitchFamily="18" charset="0"/>
              </a:rPr>
              <a:t>reşedinţa</a:t>
            </a:r>
            <a:r>
              <a:rPr lang="en-US" b="1" dirty="0">
                <a:solidFill>
                  <a:srgbClr val="222222"/>
                </a:solidFill>
                <a:effectLst/>
                <a:latin typeface="Calibri" panose="020F0502020204030204" pitchFamily="34" charset="0"/>
                <a:ea typeface="Times New Roman" panose="02020603050405020304" pitchFamily="18" charset="0"/>
              </a:rPr>
              <a:t> pe raza </a:t>
            </a:r>
            <a:r>
              <a:rPr lang="en-US" b="1" dirty="0" err="1">
                <a:solidFill>
                  <a:srgbClr val="222222"/>
                </a:solidFill>
                <a:effectLst/>
                <a:latin typeface="Calibri" panose="020F0502020204030204" pitchFamily="34" charset="0"/>
                <a:ea typeface="Times New Roman" panose="02020603050405020304" pitchFamily="18" charset="0"/>
              </a:rPr>
              <a:t>circumscripţiei</a:t>
            </a:r>
            <a:r>
              <a:rPr lang="en-US" b="1" dirty="0">
                <a:solidFill>
                  <a:srgbClr val="222222"/>
                </a:solidFill>
                <a:effectLst/>
                <a:latin typeface="Calibri" panose="020F0502020204030204" pitchFamily="34" charset="0"/>
                <a:ea typeface="Times New Roman" panose="02020603050405020304" pitchFamily="18" charset="0"/>
              </a:rPr>
              <a:t> </a:t>
            </a:r>
            <a:r>
              <a:rPr lang="en-US" b="1" dirty="0" err="1">
                <a:solidFill>
                  <a:srgbClr val="222222"/>
                </a:solidFill>
                <a:effectLst/>
                <a:latin typeface="Calibri" panose="020F0502020204030204" pitchFamily="34" charset="0"/>
                <a:ea typeface="Times New Roman" panose="02020603050405020304" pitchFamily="18" charset="0"/>
              </a:rPr>
              <a:t>electorale</a:t>
            </a:r>
            <a:r>
              <a:rPr lang="en-US" b="1" dirty="0">
                <a:solidFill>
                  <a:srgbClr val="222222"/>
                </a:solidFill>
                <a:effectLst/>
                <a:latin typeface="Calibri" panose="020F0502020204030204" pitchFamily="34" charset="0"/>
                <a:ea typeface="Times New Roman" panose="02020603050405020304" pitchFamily="18" charset="0"/>
              </a:rPr>
              <a:t> </a:t>
            </a:r>
            <a:r>
              <a:rPr lang="en-US" b="1" dirty="0" err="1">
                <a:solidFill>
                  <a:srgbClr val="222222"/>
                </a:solidFill>
                <a:effectLst/>
                <a:latin typeface="Calibri" panose="020F0502020204030204" pitchFamily="34" charset="0"/>
                <a:ea typeface="Times New Roman" panose="02020603050405020304" pitchFamily="18" charset="0"/>
              </a:rPr>
              <a:t>în</a:t>
            </a:r>
            <a:r>
              <a:rPr lang="en-US" b="1" dirty="0">
                <a:solidFill>
                  <a:srgbClr val="222222"/>
                </a:solidFill>
                <a:effectLst/>
                <a:latin typeface="Calibri" panose="020F0502020204030204" pitchFamily="34" charset="0"/>
                <a:ea typeface="Times New Roman" panose="02020603050405020304" pitchFamily="18" charset="0"/>
              </a:rPr>
              <a:t> care se </a:t>
            </a:r>
            <a:r>
              <a:rPr lang="en-US" b="1" dirty="0" err="1">
                <a:solidFill>
                  <a:srgbClr val="222222"/>
                </a:solidFill>
                <a:effectLst/>
                <a:latin typeface="Calibri" panose="020F0502020204030204" pitchFamily="34" charset="0"/>
                <a:ea typeface="Times New Roman" panose="02020603050405020304" pitchFamily="18" charset="0"/>
              </a:rPr>
              <a:t>află</a:t>
            </a:r>
            <a:r>
              <a:rPr lang="en-US" b="1" dirty="0">
                <a:solidFill>
                  <a:srgbClr val="222222"/>
                </a:solidFill>
                <a:effectLst/>
                <a:latin typeface="Calibri" panose="020F0502020204030204" pitchFamily="34" charset="0"/>
                <a:ea typeface="Times New Roman" panose="02020603050405020304" pitchFamily="18" charset="0"/>
              </a:rPr>
              <a:t> </a:t>
            </a:r>
            <a:r>
              <a:rPr lang="en-US" b="1" dirty="0" err="1">
                <a:solidFill>
                  <a:srgbClr val="222222"/>
                </a:solidFill>
                <a:effectLst/>
                <a:latin typeface="Calibri" panose="020F0502020204030204" pitchFamily="34" charset="0"/>
                <a:ea typeface="Times New Roman" panose="02020603050405020304" pitchFamily="18" charset="0"/>
              </a:rPr>
              <a:t>secţia</a:t>
            </a:r>
            <a:r>
              <a:rPr lang="en-US" b="1" dirty="0">
                <a:solidFill>
                  <a:srgbClr val="222222"/>
                </a:solidFill>
                <a:effectLst/>
                <a:latin typeface="Calibri" panose="020F0502020204030204" pitchFamily="34" charset="0"/>
                <a:ea typeface="Times New Roman" panose="02020603050405020304" pitchFamily="18" charset="0"/>
              </a:rPr>
              <a:t> de </a:t>
            </a:r>
            <a:r>
              <a:rPr lang="en-US" b="1" dirty="0" err="1">
                <a:solidFill>
                  <a:srgbClr val="222222"/>
                </a:solidFill>
                <a:effectLst/>
                <a:latin typeface="Calibri" panose="020F0502020204030204" pitchFamily="34" charset="0"/>
                <a:ea typeface="Times New Roman" panose="02020603050405020304" pitchFamily="18" charset="0"/>
              </a:rPr>
              <a:t>votare</a:t>
            </a:r>
            <a:r>
              <a:rPr lang="en-US" b="1" dirty="0">
                <a:solidFill>
                  <a:srgbClr val="222222"/>
                </a:solidFill>
                <a:effectLst/>
                <a:latin typeface="Calibri" panose="020F0502020204030204" pitchFamily="34" charset="0"/>
                <a:ea typeface="Times New Roman" panose="02020603050405020304" pitchFamily="18" charset="0"/>
              </a:rPr>
              <a:t> </a:t>
            </a:r>
            <a:r>
              <a:rPr lang="en-US" b="1" dirty="0" err="1">
                <a:solidFill>
                  <a:srgbClr val="222222"/>
                </a:solidFill>
                <a:effectLst/>
                <a:latin typeface="Calibri" panose="020F0502020204030204" pitchFamily="34" charset="0"/>
                <a:ea typeface="Times New Roman" panose="02020603050405020304" pitchFamily="18" charset="0"/>
              </a:rPr>
              <a:t>respectivă</a:t>
            </a:r>
            <a:r>
              <a:rPr lang="en-US" b="1" dirty="0">
                <a:solidFill>
                  <a:srgbClr val="222222"/>
                </a:solidFill>
                <a:effectLst/>
                <a:latin typeface="Calibri" panose="020F0502020204030204" pitchFamily="34" charset="0"/>
                <a:ea typeface="Times New Roman" panose="02020603050405020304" pitchFamily="18" charset="0"/>
              </a:rPr>
              <a:t>;</a:t>
            </a:r>
            <a:endParaRPr lang="ro-RO" b="1" dirty="0">
              <a:solidFill>
                <a:srgbClr val="222222"/>
              </a:solidFill>
              <a:effectLst/>
              <a:latin typeface="Calibri" panose="020F0502020204030204" pitchFamily="34" charset="0"/>
              <a:ea typeface="Times New Roman" panose="02020603050405020304" pitchFamily="18" charset="0"/>
            </a:endParaRPr>
          </a:p>
          <a:p>
            <a:pPr marL="742950" lvl="1" indent="-285750" algn="just">
              <a:buFont typeface="Wingdings" panose="05000000000000000000" pitchFamily="2" charset="2"/>
              <a:buChar char="Ø"/>
            </a:pPr>
            <a:r>
              <a:rPr lang="en-US" b="1" dirty="0" err="1">
                <a:solidFill>
                  <a:srgbClr val="222222"/>
                </a:solidFill>
                <a:effectLst/>
                <a:latin typeface="Calibri" panose="020F0502020204030204" pitchFamily="34" charset="0"/>
                <a:ea typeface="Times New Roman" panose="02020603050405020304" pitchFamily="18" charset="0"/>
              </a:rPr>
              <a:t>membrii</a:t>
            </a:r>
            <a:r>
              <a:rPr lang="en-US" b="1" dirty="0">
                <a:solidFill>
                  <a:srgbClr val="222222"/>
                </a:solidFill>
                <a:effectLst/>
                <a:latin typeface="Calibri" panose="020F0502020204030204" pitchFamily="34" charset="0"/>
                <a:ea typeface="Times New Roman" panose="02020603050405020304" pitchFamily="18" charset="0"/>
              </a:rPr>
              <a:t> </a:t>
            </a:r>
            <a:r>
              <a:rPr lang="en-US" b="1" dirty="0" err="1">
                <a:solidFill>
                  <a:srgbClr val="222222"/>
                </a:solidFill>
                <a:effectLst/>
                <a:latin typeface="Calibri" panose="020F0502020204030204" pitchFamily="34" charset="0"/>
                <a:ea typeface="Times New Roman" panose="02020603050405020304" pitchFamily="18" charset="0"/>
              </a:rPr>
              <a:t>birourilor</a:t>
            </a:r>
            <a:r>
              <a:rPr lang="en-US" b="1" dirty="0">
                <a:solidFill>
                  <a:srgbClr val="222222"/>
                </a:solidFill>
                <a:effectLst/>
                <a:latin typeface="Calibri" panose="020F0502020204030204" pitchFamily="34" charset="0"/>
                <a:ea typeface="Times New Roman" panose="02020603050405020304" pitchFamily="18" charset="0"/>
              </a:rPr>
              <a:t> </a:t>
            </a:r>
            <a:r>
              <a:rPr lang="en-US" b="1" dirty="0" err="1">
                <a:solidFill>
                  <a:srgbClr val="222222"/>
                </a:solidFill>
                <a:effectLst/>
                <a:latin typeface="Calibri" panose="020F0502020204030204" pitchFamily="34" charset="0"/>
                <a:ea typeface="Times New Roman" panose="02020603050405020304" pitchFamily="18" charset="0"/>
              </a:rPr>
              <a:t>electorale</a:t>
            </a:r>
            <a:r>
              <a:rPr lang="en-US" b="1" dirty="0">
                <a:solidFill>
                  <a:srgbClr val="222222"/>
                </a:solidFill>
                <a:effectLst/>
                <a:latin typeface="Calibri" panose="020F0502020204030204" pitchFamily="34" charset="0"/>
                <a:ea typeface="Times New Roman" panose="02020603050405020304" pitchFamily="18" charset="0"/>
              </a:rPr>
              <a:t> ale </a:t>
            </a:r>
            <a:r>
              <a:rPr lang="en-US" b="1" dirty="0" err="1">
                <a:solidFill>
                  <a:srgbClr val="222222"/>
                </a:solidFill>
                <a:effectLst/>
                <a:latin typeface="Calibri" panose="020F0502020204030204" pitchFamily="34" charset="0"/>
                <a:ea typeface="Times New Roman" panose="02020603050405020304" pitchFamily="18" charset="0"/>
              </a:rPr>
              <a:t>secţiilor</a:t>
            </a:r>
            <a:r>
              <a:rPr lang="en-US" b="1" dirty="0">
                <a:solidFill>
                  <a:srgbClr val="222222"/>
                </a:solidFill>
                <a:effectLst/>
                <a:latin typeface="Calibri" panose="020F0502020204030204" pitchFamily="34" charset="0"/>
                <a:ea typeface="Times New Roman" panose="02020603050405020304" pitchFamily="18" charset="0"/>
              </a:rPr>
              <a:t> de </a:t>
            </a:r>
            <a:r>
              <a:rPr lang="en-US" b="1" dirty="0" err="1">
                <a:solidFill>
                  <a:srgbClr val="222222"/>
                </a:solidFill>
                <a:effectLst/>
                <a:latin typeface="Calibri" panose="020F0502020204030204" pitchFamily="34" charset="0"/>
                <a:ea typeface="Times New Roman" panose="02020603050405020304" pitchFamily="18" charset="0"/>
              </a:rPr>
              <a:t>votare</a:t>
            </a:r>
            <a:r>
              <a:rPr lang="en-US" b="1" dirty="0">
                <a:solidFill>
                  <a:srgbClr val="222222"/>
                </a:solidFill>
                <a:effectLst/>
                <a:latin typeface="Calibri" panose="020F0502020204030204" pitchFamily="34" charset="0"/>
                <a:ea typeface="Times New Roman" panose="02020603050405020304" pitchFamily="18" charset="0"/>
              </a:rPr>
              <a:t> </a:t>
            </a:r>
            <a:r>
              <a:rPr lang="en-US" b="1" dirty="0" err="1">
                <a:solidFill>
                  <a:srgbClr val="222222"/>
                </a:solidFill>
                <a:effectLst/>
                <a:latin typeface="Calibri" panose="020F0502020204030204" pitchFamily="34" charset="0"/>
                <a:ea typeface="Times New Roman" panose="02020603050405020304" pitchFamily="18" charset="0"/>
              </a:rPr>
              <a:t>şi</a:t>
            </a:r>
            <a:r>
              <a:rPr lang="en-US" b="1" dirty="0">
                <a:solidFill>
                  <a:srgbClr val="222222"/>
                </a:solidFill>
                <a:effectLst/>
                <a:latin typeface="Calibri" panose="020F0502020204030204" pitchFamily="34" charset="0"/>
                <a:ea typeface="Times New Roman" panose="02020603050405020304" pitchFamily="18" charset="0"/>
              </a:rPr>
              <a:t> </a:t>
            </a:r>
            <a:r>
              <a:rPr lang="en-US" b="1" dirty="0" err="1">
                <a:solidFill>
                  <a:srgbClr val="222222"/>
                </a:solidFill>
                <a:effectLst/>
                <a:latin typeface="Calibri" panose="020F0502020204030204" pitchFamily="34" charset="0"/>
                <a:ea typeface="Times New Roman" panose="02020603050405020304" pitchFamily="18" charset="0"/>
              </a:rPr>
              <a:t>operatorii</a:t>
            </a:r>
            <a:r>
              <a:rPr lang="en-US" b="1" dirty="0">
                <a:solidFill>
                  <a:srgbClr val="222222"/>
                </a:solidFill>
                <a:effectLst/>
                <a:latin typeface="Calibri" panose="020F0502020204030204" pitchFamily="34" charset="0"/>
                <a:ea typeface="Times New Roman" panose="02020603050405020304" pitchFamily="18" charset="0"/>
              </a:rPr>
              <a:t> de calculator, </a:t>
            </a:r>
            <a:r>
              <a:rPr lang="en-US" b="1" dirty="0" err="1">
                <a:solidFill>
                  <a:srgbClr val="222222"/>
                </a:solidFill>
                <a:effectLst/>
                <a:latin typeface="Calibri" panose="020F0502020204030204" pitchFamily="34" charset="0"/>
                <a:ea typeface="Times New Roman" panose="02020603050405020304" pitchFamily="18" charset="0"/>
              </a:rPr>
              <a:t>dacă</a:t>
            </a:r>
            <a:r>
              <a:rPr lang="en-US" b="1" dirty="0">
                <a:solidFill>
                  <a:srgbClr val="222222"/>
                </a:solidFill>
                <a:effectLst/>
                <a:latin typeface="Calibri" panose="020F0502020204030204" pitchFamily="34" charset="0"/>
                <a:ea typeface="Times New Roman" panose="02020603050405020304" pitchFamily="18" charset="0"/>
              </a:rPr>
              <a:t> au </a:t>
            </a:r>
            <a:r>
              <a:rPr lang="en-US" b="1" dirty="0" err="1">
                <a:solidFill>
                  <a:srgbClr val="222222"/>
                </a:solidFill>
                <a:effectLst/>
                <a:latin typeface="Calibri" panose="020F0502020204030204" pitchFamily="34" charset="0"/>
                <a:ea typeface="Times New Roman" panose="02020603050405020304" pitchFamily="18" charset="0"/>
              </a:rPr>
              <a:t>domiciliul</a:t>
            </a:r>
            <a:r>
              <a:rPr lang="en-US" b="1" dirty="0">
                <a:solidFill>
                  <a:srgbClr val="222222"/>
                </a:solidFill>
                <a:effectLst/>
                <a:latin typeface="Calibri" panose="020F0502020204030204" pitchFamily="34" charset="0"/>
                <a:ea typeface="Times New Roman" panose="02020603050405020304" pitchFamily="18" charset="0"/>
              </a:rPr>
              <a:t> </a:t>
            </a:r>
            <a:r>
              <a:rPr lang="en-US" b="1" dirty="0" err="1">
                <a:solidFill>
                  <a:srgbClr val="222222"/>
                </a:solidFill>
                <a:effectLst/>
                <a:latin typeface="Calibri" panose="020F0502020204030204" pitchFamily="34" charset="0"/>
                <a:ea typeface="Times New Roman" panose="02020603050405020304" pitchFamily="18" charset="0"/>
              </a:rPr>
              <a:t>sau</a:t>
            </a:r>
            <a:r>
              <a:rPr lang="en-US" b="1" dirty="0">
                <a:solidFill>
                  <a:srgbClr val="222222"/>
                </a:solidFill>
                <a:effectLst/>
                <a:latin typeface="Calibri" panose="020F0502020204030204" pitchFamily="34" charset="0"/>
                <a:ea typeface="Times New Roman" panose="02020603050405020304" pitchFamily="18" charset="0"/>
              </a:rPr>
              <a:t> </a:t>
            </a:r>
            <a:r>
              <a:rPr lang="en-US" b="1" dirty="0" err="1">
                <a:solidFill>
                  <a:srgbClr val="222222"/>
                </a:solidFill>
                <a:effectLst/>
                <a:latin typeface="Calibri" panose="020F0502020204030204" pitchFamily="34" charset="0"/>
                <a:ea typeface="Times New Roman" panose="02020603050405020304" pitchFamily="18" charset="0"/>
              </a:rPr>
              <a:t>reşedinţa</a:t>
            </a:r>
            <a:r>
              <a:rPr lang="en-US" b="1" dirty="0">
                <a:solidFill>
                  <a:srgbClr val="222222"/>
                </a:solidFill>
                <a:effectLst/>
                <a:latin typeface="Calibri" panose="020F0502020204030204" pitchFamily="34" charset="0"/>
                <a:ea typeface="Times New Roman" panose="02020603050405020304" pitchFamily="18" charset="0"/>
              </a:rPr>
              <a:t> pe raza </a:t>
            </a:r>
            <a:r>
              <a:rPr lang="en-US" b="1" dirty="0" err="1">
                <a:solidFill>
                  <a:srgbClr val="222222"/>
                </a:solidFill>
                <a:effectLst/>
                <a:latin typeface="Calibri" panose="020F0502020204030204" pitchFamily="34" charset="0"/>
                <a:ea typeface="Times New Roman" panose="02020603050405020304" pitchFamily="18" charset="0"/>
              </a:rPr>
              <a:t>circumscripţiei</a:t>
            </a:r>
            <a:r>
              <a:rPr lang="en-US" b="1" dirty="0">
                <a:solidFill>
                  <a:srgbClr val="222222"/>
                </a:solidFill>
                <a:effectLst/>
                <a:latin typeface="Calibri" panose="020F0502020204030204" pitchFamily="34" charset="0"/>
                <a:ea typeface="Times New Roman" panose="02020603050405020304" pitchFamily="18" charset="0"/>
              </a:rPr>
              <a:t> </a:t>
            </a:r>
            <a:r>
              <a:rPr lang="en-US" b="1" dirty="0" err="1">
                <a:solidFill>
                  <a:srgbClr val="222222"/>
                </a:solidFill>
                <a:effectLst/>
                <a:latin typeface="Calibri" panose="020F0502020204030204" pitchFamily="34" charset="0"/>
                <a:ea typeface="Times New Roman" panose="02020603050405020304" pitchFamily="18" charset="0"/>
              </a:rPr>
              <a:t>electorale</a:t>
            </a:r>
            <a:r>
              <a:rPr lang="en-US" b="1" dirty="0">
                <a:solidFill>
                  <a:srgbClr val="222222"/>
                </a:solidFill>
                <a:effectLst/>
                <a:latin typeface="Calibri" panose="020F0502020204030204" pitchFamily="34" charset="0"/>
                <a:ea typeface="Times New Roman" panose="02020603050405020304" pitchFamily="18" charset="0"/>
              </a:rPr>
              <a:t> </a:t>
            </a:r>
            <a:r>
              <a:rPr lang="en-US" b="1" dirty="0" err="1">
                <a:solidFill>
                  <a:srgbClr val="222222"/>
                </a:solidFill>
                <a:effectLst/>
                <a:latin typeface="Calibri" panose="020F0502020204030204" pitchFamily="34" charset="0"/>
                <a:ea typeface="Times New Roman" panose="02020603050405020304" pitchFamily="18" charset="0"/>
              </a:rPr>
              <a:t>în</a:t>
            </a:r>
            <a:r>
              <a:rPr lang="en-US" b="1" dirty="0">
                <a:solidFill>
                  <a:srgbClr val="222222"/>
                </a:solidFill>
                <a:effectLst/>
                <a:latin typeface="Calibri" panose="020F0502020204030204" pitchFamily="34" charset="0"/>
                <a:ea typeface="Times New Roman" panose="02020603050405020304" pitchFamily="18" charset="0"/>
              </a:rPr>
              <a:t> care se </a:t>
            </a:r>
            <a:r>
              <a:rPr lang="en-US" b="1" dirty="0" err="1">
                <a:solidFill>
                  <a:srgbClr val="222222"/>
                </a:solidFill>
                <a:effectLst/>
                <a:latin typeface="Calibri" panose="020F0502020204030204" pitchFamily="34" charset="0"/>
                <a:ea typeface="Times New Roman" panose="02020603050405020304" pitchFamily="18" charset="0"/>
              </a:rPr>
              <a:t>află</a:t>
            </a:r>
            <a:r>
              <a:rPr lang="en-US" b="1" dirty="0">
                <a:solidFill>
                  <a:srgbClr val="222222"/>
                </a:solidFill>
                <a:effectLst/>
                <a:latin typeface="Calibri" panose="020F0502020204030204" pitchFamily="34" charset="0"/>
                <a:ea typeface="Times New Roman" panose="02020603050405020304" pitchFamily="18" charset="0"/>
              </a:rPr>
              <a:t> </a:t>
            </a:r>
            <a:r>
              <a:rPr lang="en-US" b="1" dirty="0" err="1">
                <a:solidFill>
                  <a:srgbClr val="222222"/>
                </a:solidFill>
                <a:effectLst/>
                <a:latin typeface="Calibri" panose="020F0502020204030204" pitchFamily="34" charset="0"/>
                <a:ea typeface="Times New Roman" panose="02020603050405020304" pitchFamily="18" charset="0"/>
              </a:rPr>
              <a:t>secţia</a:t>
            </a:r>
            <a:r>
              <a:rPr lang="en-US" b="1" dirty="0">
                <a:solidFill>
                  <a:srgbClr val="222222"/>
                </a:solidFill>
                <a:effectLst/>
                <a:latin typeface="Calibri" panose="020F0502020204030204" pitchFamily="34" charset="0"/>
                <a:ea typeface="Times New Roman" panose="02020603050405020304" pitchFamily="18" charset="0"/>
              </a:rPr>
              <a:t> de </a:t>
            </a:r>
            <a:r>
              <a:rPr lang="en-US" b="1" dirty="0" err="1">
                <a:solidFill>
                  <a:srgbClr val="222222"/>
                </a:solidFill>
                <a:effectLst/>
                <a:latin typeface="Calibri" panose="020F0502020204030204" pitchFamily="34" charset="0"/>
                <a:ea typeface="Times New Roman" panose="02020603050405020304" pitchFamily="18" charset="0"/>
              </a:rPr>
              <a:t>votare</a:t>
            </a:r>
            <a:r>
              <a:rPr lang="en-US" b="1" dirty="0">
                <a:solidFill>
                  <a:srgbClr val="222222"/>
                </a:solidFill>
                <a:effectLst/>
                <a:latin typeface="Calibri" panose="020F0502020204030204" pitchFamily="34" charset="0"/>
                <a:ea typeface="Times New Roman" panose="02020603050405020304" pitchFamily="18" charset="0"/>
              </a:rPr>
              <a:t> </a:t>
            </a:r>
            <a:r>
              <a:rPr lang="en-US" b="1" dirty="0" err="1">
                <a:solidFill>
                  <a:srgbClr val="222222"/>
                </a:solidFill>
                <a:effectLst/>
                <a:latin typeface="Calibri" panose="020F0502020204030204" pitchFamily="34" charset="0"/>
                <a:ea typeface="Times New Roman" panose="02020603050405020304" pitchFamily="18" charset="0"/>
              </a:rPr>
              <a:t>respectivă</a:t>
            </a:r>
            <a:r>
              <a:rPr lang="en-US" b="1" dirty="0">
                <a:solidFill>
                  <a:srgbClr val="222222"/>
                </a:solidFill>
                <a:effectLst/>
                <a:latin typeface="Calibri" panose="020F0502020204030204" pitchFamily="34" charset="0"/>
                <a:ea typeface="Times New Roman" panose="02020603050405020304" pitchFamily="18" charset="0"/>
              </a:rPr>
              <a:t>;</a:t>
            </a:r>
            <a:endParaRPr lang="en-US" dirty="0">
              <a:effectLst/>
              <a:latin typeface="Calibri" panose="020F0502020204030204" pitchFamily="34" charset="0"/>
              <a:ea typeface="Calibri" panose="020F0502020204030204" pitchFamily="34" charset="0"/>
            </a:endParaRPr>
          </a:p>
          <a:p>
            <a:pPr marL="742950" lvl="1" indent="-285750" algn="just">
              <a:buFont typeface="Wingdings" panose="05000000000000000000" pitchFamily="2" charset="2"/>
              <a:buChar char="Ø"/>
            </a:pPr>
            <a:r>
              <a:rPr lang="en-US" b="1" dirty="0" err="1">
                <a:solidFill>
                  <a:srgbClr val="222222"/>
                </a:solidFill>
                <a:effectLst/>
                <a:latin typeface="Calibri" panose="020F0502020204030204" pitchFamily="34" charset="0"/>
                <a:ea typeface="Times New Roman" panose="02020603050405020304" pitchFamily="18" charset="0"/>
              </a:rPr>
              <a:t>persoanele</a:t>
            </a:r>
            <a:r>
              <a:rPr lang="en-US" b="1" dirty="0">
                <a:solidFill>
                  <a:srgbClr val="222222"/>
                </a:solidFill>
                <a:effectLst/>
                <a:latin typeface="Calibri" panose="020F0502020204030204" pitchFamily="34" charset="0"/>
                <a:ea typeface="Times New Roman" panose="02020603050405020304" pitchFamily="18" charset="0"/>
              </a:rPr>
              <a:t> </a:t>
            </a:r>
            <a:r>
              <a:rPr lang="en-US" b="1" dirty="0" err="1">
                <a:solidFill>
                  <a:srgbClr val="222222"/>
                </a:solidFill>
                <a:effectLst/>
                <a:latin typeface="Calibri" panose="020F0502020204030204" pitchFamily="34" charset="0"/>
                <a:ea typeface="Times New Roman" panose="02020603050405020304" pitchFamily="18" charset="0"/>
              </a:rPr>
              <a:t>însărcinate</a:t>
            </a:r>
            <a:r>
              <a:rPr lang="en-US" b="1" dirty="0">
                <a:solidFill>
                  <a:srgbClr val="222222"/>
                </a:solidFill>
                <a:effectLst/>
                <a:latin typeface="Calibri" panose="020F0502020204030204" pitchFamily="34" charset="0"/>
                <a:ea typeface="Times New Roman" panose="02020603050405020304" pitchFamily="18" charset="0"/>
              </a:rPr>
              <a:t> cu </a:t>
            </a:r>
            <a:r>
              <a:rPr lang="en-US" b="1" dirty="0" err="1">
                <a:solidFill>
                  <a:srgbClr val="222222"/>
                </a:solidFill>
                <a:effectLst/>
                <a:latin typeface="Calibri" panose="020F0502020204030204" pitchFamily="34" charset="0"/>
                <a:ea typeface="Times New Roman" panose="02020603050405020304" pitchFamily="18" charset="0"/>
              </a:rPr>
              <a:t>menţinerea</a:t>
            </a:r>
            <a:r>
              <a:rPr lang="en-US" b="1" dirty="0">
                <a:solidFill>
                  <a:srgbClr val="222222"/>
                </a:solidFill>
                <a:effectLst/>
                <a:latin typeface="Calibri" panose="020F0502020204030204" pitchFamily="34" charset="0"/>
                <a:ea typeface="Times New Roman" panose="02020603050405020304" pitchFamily="18" charset="0"/>
              </a:rPr>
              <a:t> </a:t>
            </a:r>
            <a:r>
              <a:rPr lang="en-US" b="1" dirty="0" err="1">
                <a:solidFill>
                  <a:srgbClr val="222222"/>
                </a:solidFill>
                <a:effectLst/>
                <a:latin typeface="Calibri" panose="020F0502020204030204" pitchFamily="34" charset="0"/>
                <a:ea typeface="Times New Roman" panose="02020603050405020304" pitchFamily="18" charset="0"/>
              </a:rPr>
              <a:t>ordinii</a:t>
            </a:r>
            <a:r>
              <a:rPr lang="en-US" b="1" dirty="0">
                <a:solidFill>
                  <a:srgbClr val="222222"/>
                </a:solidFill>
                <a:effectLst/>
                <a:latin typeface="Calibri" panose="020F0502020204030204" pitchFamily="34" charset="0"/>
                <a:ea typeface="Times New Roman" panose="02020603050405020304" pitchFamily="18" charset="0"/>
              </a:rPr>
              <a:t> </a:t>
            </a:r>
            <a:r>
              <a:rPr lang="en-US" b="1" dirty="0" err="1">
                <a:solidFill>
                  <a:srgbClr val="222222"/>
                </a:solidFill>
                <a:effectLst/>
                <a:latin typeface="Calibri" panose="020F0502020204030204" pitchFamily="34" charset="0"/>
                <a:ea typeface="Times New Roman" panose="02020603050405020304" pitchFamily="18" charset="0"/>
              </a:rPr>
              <a:t>sau</a:t>
            </a:r>
            <a:r>
              <a:rPr lang="en-US" b="1" dirty="0">
                <a:solidFill>
                  <a:srgbClr val="222222"/>
                </a:solidFill>
                <a:effectLst/>
                <a:latin typeface="Calibri" panose="020F0502020204030204" pitchFamily="34" charset="0"/>
                <a:ea typeface="Times New Roman" panose="02020603050405020304" pitchFamily="18" charset="0"/>
              </a:rPr>
              <a:t> cu </a:t>
            </a:r>
            <a:r>
              <a:rPr lang="en-US" b="1" dirty="0" err="1">
                <a:solidFill>
                  <a:srgbClr val="222222"/>
                </a:solidFill>
                <a:effectLst/>
                <a:latin typeface="Calibri" panose="020F0502020204030204" pitchFamily="34" charset="0"/>
                <a:ea typeface="Times New Roman" panose="02020603050405020304" pitchFamily="18" charset="0"/>
              </a:rPr>
              <a:t>verificarea</a:t>
            </a:r>
            <a:r>
              <a:rPr lang="en-US" b="1" dirty="0">
                <a:solidFill>
                  <a:srgbClr val="222222"/>
                </a:solidFill>
                <a:effectLst/>
                <a:latin typeface="Calibri" panose="020F0502020204030204" pitchFamily="34" charset="0"/>
                <a:ea typeface="Times New Roman" panose="02020603050405020304" pitchFamily="18" charset="0"/>
              </a:rPr>
              <a:t> </a:t>
            </a:r>
            <a:r>
              <a:rPr lang="en-US" b="1" dirty="0" err="1">
                <a:solidFill>
                  <a:srgbClr val="222222"/>
                </a:solidFill>
                <a:effectLst/>
                <a:latin typeface="Calibri" panose="020F0502020204030204" pitchFamily="34" charset="0"/>
                <a:ea typeface="Times New Roman" panose="02020603050405020304" pitchFamily="18" charset="0"/>
              </a:rPr>
              <a:t>dispozitivului</a:t>
            </a:r>
            <a:r>
              <a:rPr lang="en-US" b="1" dirty="0">
                <a:solidFill>
                  <a:srgbClr val="222222"/>
                </a:solidFill>
                <a:effectLst/>
                <a:latin typeface="Calibri" panose="020F0502020204030204" pitchFamily="34" charset="0"/>
                <a:ea typeface="Times New Roman" panose="02020603050405020304" pitchFamily="18" charset="0"/>
              </a:rPr>
              <a:t> de </a:t>
            </a:r>
            <a:r>
              <a:rPr lang="en-US" b="1" dirty="0" err="1">
                <a:solidFill>
                  <a:srgbClr val="222222"/>
                </a:solidFill>
                <a:effectLst/>
                <a:latin typeface="Calibri" panose="020F0502020204030204" pitchFamily="34" charset="0"/>
                <a:ea typeface="Times New Roman" panose="02020603050405020304" pitchFamily="18" charset="0"/>
              </a:rPr>
              <a:t>menţinere</a:t>
            </a:r>
            <a:r>
              <a:rPr lang="en-US" b="1" dirty="0">
                <a:solidFill>
                  <a:srgbClr val="222222"/>
                </a:solidFill>
                <a:effectLst/>
                <a:latin typeface="Calibri" panose="020F0502020204030204" pitchFamily="34" charset="0"/>
                <a:ea typeface="Times New Roman" panose="02020603050405020304" pitchFamily="18" charset="0"/>
              </a:rPr>
              <a:t> a </a:t>
            </a:r>
            <a:r>
              <a:rPr lang="en-US" b="1" dirty="0" err="1">
                <a:solidFill>
                  <a:srgbClr val="222222"/>
                </a:solidFill>
                <a:effectLst/>
                <a:latin typeface="Calibri" panose="020F0502020204030204" pitchFamily="34" charset="0"/>
                <a:ea typeface="Times New Roman" panose="02020603050405020304" pitchFamily="18" charset="0"/>
              </a:rPr>
              <a:t>ordinii</a:t>
            </a:r>
            <a:r>
              <a:rPr lang="en-US" b="1" dirty="0">
                <a:solidFill>
                  <a:srgbClr val="222222"/>
                </a:solidFill>
                <a:effectLst/>
                <a:latin typeface="Calibri" panose="020F0502020204030204" pitchFamily="34" charset="0"/>
                <a:ea typeface="Times New Roman" panose="02020603050405020304" pitchFamily="18" charset="0"/>
              </a:rPr>
              <a:t>, </a:t>
            </a:r>
            <a:r>
              <a:rPr lang="en-US" b="1" dirty="0" err="1">
                <a:solidFill>
                  <a:srgbClr val="222222"/>
                </a:solidFill>
                <a:effectLst/>
                <a:latin typeface="Calibri" panose="020F0502020204030204" pitchFamily="34" charset="0"/>
                <a:ea typeface="Times New Roman" panose="02020603050405020304" pitchFamily="18" charset="0"/>
              </a:rPr>
              <a:t>dacă</a:t>
            </a:r>
            <a:r>
              <a:rPr lang="en-US" b="1" dirty="0">
                <a:solidFill>
                  <a:srgbClr val="222222"/>
                </a:solidFill>
                <a:effectLst/>
                <a:latin typeface="Calibri" panose="020F0502020204030204" pitchFamily="34" charset="0"/>
                <a:ea typeface="Times New Roman" panose="02020603050405020304" pitchFamily="18" charset="0"/>
              </a:rPr>
              <a:t> au </a:t>
            </a:r>
            <a:r>
              <a:rPr lang="en-US" b="1" dirty="0" err="1">
                <a:solidFill>
                  <a:srgbClr val="222222"/>
                </a:solidFill>
                <a:effectLst/>
                <a:latin typeface="Calibri" panose="020F0502020204030204" pitchFamily="34" charset="0"/>
                <a:ea typeface="Times New Roman" panose="02020603050405020304" pitchFamily="18" charset="0"/>
              </a:rPr>
              <a:t>domiciliul</a:t>
            </a:r>
            <a:r>
              <a:rPr lang="en-US" b="1" dirty="0">
                <a:solidFill>
                  <a:srgbClr val="222222"/>
                </a:solidFill>
                <a:effectLst/>
                <a:latin typeface="Calibri" panose="020F0502020204030204" pitchFamily="34" charset="0"/>
                <a:ea typeface="Times New Roman" panose="02020603050405020304" pitchFamily="18" charset="0"/>
              </a:rPr>
              <a:t> </a:t>
            </a:r>
            <a:r>
              <a:rPr lang="en-US" b="1" dirty="0" err="1">
                <a:solidFill>
                  <a:srgbClr val="222222"/>
                </a:solidFill>
                <a:effectLst/>
                <a:latin typeface="Calibri" panose="020F0502020204030204" pitchFamily="34" charset="0"/>
                <a:ea typeface="Times New Roman" panose="02020603050405020304" pitchFamily="18" charset="0"/>
              </a:rPr>
              <a:t>sau</a:t>
            </a:r>
            <a:r>
              <a:rPr lang="en-US" b="1" dirty="0">
                <a:solidFill>
                  <a:srgbClr val="222222"/>
                </a:solidFill>
                <a:effectLst/>
                <a:latin typeface="Calibri" panose="020F0502020204030204" pitchFamily="34" charset="0"/>
                <a:ea typeface="Times New Roman" panose="02020603050405020304" pitchFamily="18" charset="0"/>
              </a:rPr>
              <a:t> </a:t>
            </a:r>
            <a:r>
              <a:rPr lang="en-US" b="1" dirty="0" err="1">
                <a:solidFill>
                  <a:srgbClr val="222222"/>
                </a:solidFill>
                <a:effectLst/>
                <a:latin typeface="Calibri" panose="020F0502020204030204" pitchFamily="34" charset="0"/>
                <a:ea typeface="Times New Roman" panose="02020603050405020304" pitchFamily="18" charset="0"/>
              </a:rPr>
              <a:t>reşedinţa</a:t>
            </a:r>
            <a:r>
              <a:rPr lang="en-US" b="1" dirty="0">
                <a:solidFill>
                  <a:srgbClr val="222222"/>
                </a:solidFill>
                <a:effectLst/>
                <a:latin typeface="Calibri" panose="020F0502020204030204" pitchFamily="34" charset="0"/>
                <a:ea typeface="Times New Roman" panose="02020603050405020304" pitchFamily="18" charset="0"/>
              </a:rPr>
              <a:t> pe raza </a:t>
            </a:r>
            <a:r>
              <a:rPr lang="en-US" b="1" dirty="0" err="1">
                <a:solidFill>
                  <a:srgbClr val="222222"/>
                </a:solidFill>
                <a:effectLst/>
                <a:latin typeface="Calibri" panose="020F0502020204030204" pitchFamily="34" charset="0"/>
                <a:ea typeface="Times New Roman" panose="02020603050405020304" pitchFamily="18" charset="0"/>
              </a:rPr>
              <a:t>circumscripţiei</a:t>
            </a:r>
            <a:r>
              <a:rPr lang="en-US" b="1" dirty="0">
                <a:solidFill>
                  <a:srgbClr val="222222"/>
                </a:solidFill>
                <a:effectLst/>
                <a:latin typeface="Calibri" panose="020F0502020204030204" pitchFamily="34" charset="0"/>
                <a:ea typeface="Times New Roman" panose="02020603050405020304" pitchFamily="18" charset="0"/>
              </a:rPr>
              <a:t> </a:t>
            </a:r>
            <a:r>
              <a:rPr lang="en-US" b="1" dirty="0" err="1">
                <a:solidFill>
                  <a:srgbClr val="222222"/>
                </a:solidFill>
                <a:effectLst/>
                <a:latin typeface="Calibri" panose="020F0502020204030204" pitchFamily="34" charset="0"/>
                <a:ea typeface="Times New Roman" panose="02020603050405020304" pitchFamily="18" charset="0"/>
              </a:rPr>
              <a:t>electorale</a:t>
            </a:r>
            <a:r>
              <a:rPr lang="en-US" b="1" dirty="0">
                <a:solidFill>
                  <a:srgbClr val="222222"/>
                </a:solidFill>
                <a:effectLst/>
                <a:latin typeface="Calibri" panose="020F0502020204030204" pitchFamily="34" charset="0"/>
                <a:ea typeface="Times New Roman" panose="02020603050405020304" pitchFamily="18" charset="0"/>
              </a:rPr>
              <a:t> </a:t>
            </a:r>
            <a:r>
              <a:rPr lang="en-US" b="1" dirty="0" err="1">
                <a:solidFill>
                  <a:srgbClr val="222222"/>
                </a:solidFill>
                <a:effectLst/>
                <a:latin typeface="Calibri" panose="020F0502020204030204" pitchFamily="34" charset="0"/>
                <a:ea typeface="Times New Roman" panose="02020603050405020304" pitchFamily="18" charset="0"/>
              </a:rPr>
              <a:t>în</a:t>
            </a:r>
            <a:r>
              <a:rPr lang="en-US" b="1" dirty="0">
                <a:solidFill>
                  <a:srgbClr val="222222"/>
                </a:solidFill>
                <a:effectLst/>
                <a:latin typeface="Calibri" panose="020F0502020204030204" pitchFamily="34" charset="0"/>
                <a:ea typeface="Times New Roman" panose="02020603050405020304" pitchFamily="18" charset="0"/>
              </a:rPr>
              <a:t> care se </a:t>
            </a:r>
            <a:r>
              <a:rPr lang="en-US" b="1" dirty="0" err="1">
                <a:solidFill>
                  <a:srgbClr val="222222"/>
                </a:solidFill>
                <a:effectLst/>
                <a:latin typeface="Calibri" panose="020F0502020204030204" pitchFamily="34" charset="0"/>
                <a:ea typeface="Times New Roman" panose="02020603050405020304" pitchFamily="18" charset="0"/>
              </a:rPr>
              <a:t>află</a:t>
            </a:r>
            <a:r>
              <a:rPr lang="en-US" b="1" dirty="0">
                <a:solidFill>
                  <a:srgbClr val="222222"/>
                </a:solidFill>
                <a:effectLst/>
                <a:latin typeface="Calibri" panose="020F0502020204030204" pitchFamily="34" charset="0"/>
                <a:ea typeface="Times New Roman" panose="02020603050405020304" pitchFamily="18" charset="0"/>
              </a:rPr>
              <a:t> </a:t>
            </a:r>
            <a:r>
              <a:rPr lang="en-US" b="1" dirty="0" err="1">
                <a:solidFill>
                  <a:srgbClr val="222222"/>
                </a:solidFill>
                <a:effectLst/>
                <a:latin typeface="Calibri" panose="020F0502020204030204" pitchFamily="34" charset="0"/>
                <a:ea typeface="Times New Roman" panose="02020603050405020304" pitchFamily="18" charset="0"/>
              </a:rPr>
              <a:t>secţia</a:t>
            </a:r>
            <a:r>
              <a:rPr lang="en-US" b="1" dirty="0">
                <a:solidFill>
                  <a:srgbClr val="222222"/>
                </a:solidFill>
                <a:effectLst/>
                <a:latin typeface="Calibri" panose="020F0502020204030204" pitchFamily="34" charset="0"/>
                <a:ea typeface="Times New Roman" panose="02020603050405020304" pitchFamily="18" charset="0"/>
              </a:rPr>
              <a:t> de </a:t>
            </a:r>
            <a:r>
              <a:rPr lang="en-US" b="1" dirty="0" err="1">
                <a:solidFill>
                  <a:srgbClr val="222222"/>
                </a:solidFill>
                <a:effectLst/>
                <a:latin typeface="Calibri" panose="020F0502020204030204" pitchFamily="34" charset="0"/>
                <a:ea typeface="Times New Roman" panose="02020603050405020304" pitchFamily="18" charset="0"/>
              </a:rPr>
              <a:t>votare</a:t>
            </a:r>
            <a:r>
              <a:rPr lang="en-US" b="1" dirty="0">
                <a:solidFill>
                  <a:srgbClr val="222222"/>
                </a:solidFill>
                <a:effectLst/>
                <a:latin typeface="Calibri" panose="020F0502020204030204" pitchFamily="34" charset="0"/>
                <a:ea typeface="Times New Roman" panose="02020603050405020304" pitchFamily="18" charset="0"/>
              </a:rPr>
              <a:t> </a:t>
            </a:r>
            <a:r>
              <a:rPr lang="en-US" b="1" dirty="0" err="1">
                <a:solidFill>
                  <a:srgbClr val="222222"/>
                </a:solidFill>
                <a:effectLst/>
                <a:latin typeface="Calibri" panose="020F0502020204030204" pitchFamily="34" charset="0"/>
                <a:ea typeface="Times New Roman" panose="02020603050405020304" pitchFamily="18" charset="0"/>
              </a:rPr>
              <a:t>respectivă</a:t>
            </a:r>
            <a:r>
              <a:rPr lang="en-US" b="1" dirty="0">
                <a:solidFill>
                  <a:srgbClr val="222222"/>
                </a:solidFill>
                <a:effectLst/>
                <a:latin typeface="Calibri" panose="020F0502020204030204" pitchFamily="34" charset="0"/>
                <a:ea typeface="Times New Roman" panose="02020603050405020304" pitchFamily="18" charset="0"/>
              </a:rPr>
              <a:t>;</a:t>
            </a:r>
            <a:endParaRPr lang="en-US" dirty="0">
              <a:effectLst/>
              <a:latin typeface="Calibri" panose="020F0502020204030204" pitchFamily="34" charset="0"/>
              <a:ea typeface="Calibri" panose="020F0502020204030204" pitchFamily="34" charset="0"/>
            </a:endParaRPr>
          </a:p>
          <a:p>
            <a:pPr marL="742950" lvl="1" indent="-285750" algn="just">
              <a:buFont typeface="Wingdings" panose="05000000000000000000" pitchFamily="2" charset="2"/>
              <a:buChar char="Ø"/>
            </a:pPr>
            <a:r>
              <a:rPr lang="en-US" b="1" dirty="0" err="1">
                <a:solidFill>
                  <a:srgbClr val="222222"/>
                </a:solidFill>
                <a:effectLst/>
                <a:latin typeface="Calibri" panose="020F0502020204030204" pitchFamily="34" charset="0"/>
                <a:ea typeface="Times New Roman" panose="02020603050405020304" pitchFamily="18" charset="0"/>
              </a:rPr>
              <a:t>candidaţii</a:t>
            </a:r>
            <a:r>
              <a:rPr lang="en-US" b="1" dirty="0">
                <a:solidFill>
                  <a:srgbClr val="222222"/>
                </a:solidFill>
                <a:effectLst/>
                <a:latin typeface="Calibri" panose="020F0502020204030204" pitchFamily="34" charset="0"/>
                <a:ea typeface="Times New Roman" panose="02020603050405020304" pitchFamily="18" charset="0"/>
              </a:rPr>
              <a:t>, </a:t>
            </a:r>
            <a:r>
              <a:rPr lang="en-US" b="1" dirty="0" err="1">
                <a:solidFill>
                  <a:srgbClr val="222222"/>
                </a:solidFill>
                <a:effectLst/>
                <a:latin typeface="Calibri" panose="020F0502020204030204" pitchFamily="34" charset="0"/>
                <a:ea typeface="Times New Roman" panose="02020603050405020304" pitchFamily="18" charset="0"/>
              </a:rPr>
              <a:t>dacă</a:t>
            </a:r>
            <a:r>
              <a:rPr lang="en-US" b="1" dirty="0">
                <a:solidFill>
                  <a:srgbClr val="222222"/>
                </a:solidFill>
                <a:effectLst/>
                <a:latin typeface="Calibri" panose="020F0502020204030204" pitchFamily="34" charset="0"/>
                <a:ea typeface="Times New Roman" panose="02020603050405020304" pitchFamily="18" charset="0"/>
              </a:rPr>
              <a:t> </a:t>
            </a:r>
            <a:r>
              <a:rPr lang="en-US" b="1" dirty="0" err="1">
                <a:solidFill>
                  <a:srgbClr val="222222"/>
                </a:solidFill>
                <a:effectLst/>
                <a:latin typeface="Calibri" panose="020F0502020204030204" pitchFamily="34" charset="0"/>
                <a:ea typeface="Times New Roman" panose="02020603050405020304" pitchFamily="18" charset="0"/>
              </a:rPr>
              <a:t>aceştia</a:t>
            </a:r>
            <a:r>
              <a:rPr lang="en-US" b="1" dirty="0">
                <a:solidFill>
                  <a:srgbClr val="222222"/>
                </a:solidFill>
                <a:effectLst/>
                <a:latin typeface="Calibri" panose="020F0502020204030204" pitchFamily="34" charset="0"/>
                <a:ea typeface="Times New Roman" panose="02020603050405020304" pitchFamily="18" charset="0"/>
              </a:rPr>
              <a:t> </a:t>
            </a:r>
            <a:r>
              <a:rPr lang="en-US" b="1" dirty="0" err="1">
                <a:solidFill>
                  <a:srgbClr val="222222"/>
                </a:solidFill>
                <a:effectLst/>
                <a:latin typeface="Calibri" panose="020F0502020204030204" pitchFamily="34" charset="0"/>
                <a:ea typeface="Times New Roman" panose="02020603050405020304" pitchFamily="18" charset="0"/>
              </a:rPr>
              <a:t>candidează</a:t>
            </a:r>
            <a:r>
              <a:rPr lang="en-US" b="1" dirty="0">
                <a:solidFill>
                  <a:srgbClr val="222222"/>
                </a:solidFill>
                <a:effectLst/>
                <a:latin typeface="Calibri" panose="020F0502020204030204" pitchFamily="34" charset="0"/>
                <a:ea typeface="Times New Roman" panose="02020603050405020304" pitchFamily="18" charset="0"/>
              </a:rPr>
              <a:t> </a:t>
            </a:r>
            <a:r>
              <a:rPr lang="en-US" b="1" dirty="0" err="1">
                <a:solidFill>
                  <a:srgbClr val="222222"/>
                </a:solidFill>
                <a:effectLst/>
                <a:latin typeface="Calibri" panose="020F0502020204030204" pitchFamily="34" charset="0"/>
                <a:ea typeface="Times New Roman" panose="02020603050405020304" pitchFamily="18" charset="0"/>
              </a:rPr>
              <a:t>în</a:t>
            </a:r>
            <a:r>
              <a:rPr lang="en-US" b="1" dirty="0">
                <a:solidFill>
                  <a:srgbClr val="222222"/>
                </a:solidFill>
                <a:effectLst/>
                <a:latin typeface="Calibri" panose="020F0502020204030204" pitchFamily="34" charset="0"/>
                <a:ea typeface="Times New Roman" panose="02020603050405020304" pitchFamily="18" charset="0"/>
              </a:rPr>
              <a:t> </a:t>
            </a:r>
            <a:r>
              <a:rPr lang="en-US" b="1" dirty="0" err="1">
                <a:solidFill>
                  <a:srgbClr val="222222"/>
                </a:solidFill>
                <a:effectLst/>
                <a:latin typeface="Calibri" panose="020F0502020204030204" pitchFamily="34" charset="0"/>
                <a:ea typeface="Times New Roman" panose="02020603050405020304" pitchFamily="18" charset="0"/>
              </a:rPr>
              <a:t>circumscripţia</a:t>
            </a:r>
            <a:r>
              <a:rPr lang="en-US" b="1" dirty="0">
                <a:solidFill>
                  <a:srgbClr val="222222"/>
                </a:solidFill>
                <a:effectLst/>
                <a:latin typeface="Calibri" panose="020F0502020204030204" pitchFamily="34" charset="0"/>
                <a:ea typeface="Times New Roman" panose="02020603050405020304" pitchFamily="18" charset="0"/>
              </a:rPr>
              <a:t> </a:t>
            </a:r>
            <a:r>
              <a:rPr lang="en-US" b="1" dirty="0" err="1">
                <a:solidFill>
                  <a:srgbClr val="222222"/>
                </a:solidFill>
                <a:effectLst/>
                <a:latin typeface="Calibri" panose="020F0502020204030204" pitchFamily="34" charset="0"/>
                <a:ea typeface="Times New Roman" panose="02020603050405020304" pitchFamily="18" charset="0"/>
              </a:rPr>
              <a:t>electorală</a:t>
            </a:r>
            <a:r>
              <a:rPr lang="en-US" b="1" dirty="0">
                <a:solidFill>
                  <a:srgbClr val="222222"/>
                </a:solidFill>
                <a:effectLst/>
                <a:latin typeface="Calibri" panose="020F0502020204030204" pitchFamily="34" charset="0"/>
                <a:ea typeface="Times New Roman" panose="02020603050405020304" pitchFamily="18" charset="0"/>
              </a:rPr>
              <a:t> </a:t>
            </a:r>
            <a:r>
              <a:rPr lang="en-US" b="1" dirty="0" err="1">
                <a:solidFill>
                  <a:srgbClr val="222222"/>
                </a:solidFill>
                <a:effectLst/>
                <a:latin typeface="Calibri" panose="020F0502020204030204" pitchFamily="34" charset="0"/>
                <a:ea typeface="Times New Roman" panose="02020603050405020304" pitchFamily="18" charset="0"/>
              </a:rPr>
              <a:t>respectivă</a:t>
            </a:r>
            <a:r>
              <a:rPr lang="en-US" b="1" dirty="0">
                <a:solidFill>
                  <a:srgbClr val="222222"/>
                </a:solidFill>
                <a:effectLst/>
                <a:latin typeface="Calibri" panose="020F0502020204030204" pitchFamily="34" charset="0"/>
                <a:ea typeface="Times New Roman" panose="02020603050405020304" pitchFamily="18" charset="0"/>
              </a:rPr>
              <a:t>.</a:t>
            </a:r>
            <a:endParaRPr lang="ro-RO" b="1" dirty="0">
              <a:solidFill>
                <a:srgbClr val="222222"/>
              </a:solidFill>
              <a:latin typeface="Calibri" panose="020F0502020204030204" pitchFamily="34" charset="0"/>
              <a:ea typeface="Times New Roman" panose="02020603050405020304" pitchFamily="18" charset="0"/>
            </a:endParaRPr>
          </a:p>
          <a:p>
            <a:pPr algn="just"/>
            <a:r>
              <a:rPr lang="ro-RO" b="1" dirty="0">
                <a:solidFill>
                  <a:srgbClr val="222222"/>
                </a:solidFill>
                <a:latin typeface="Calibri" panose="020F0502020204030204" pitchFamily="34" charset="0"/>
                <a:ea typeface="Calibri" panose="020F0502020204030204" pitchFamily="34" charset="0"/>
              </a:rPr>
              <a:t>	</a:t>
            </a:r>
            <a:r>
              <a:rPr lang="ro-RO" b="1" i="1" dirty="0">
                <a:solidFill>
                  <a:srgbClr val="222222"/>
                </a:solidFill>
                <a:highlight>
                  <a:srgbClr val="E9EAEE"/>
                </a:highlight>
                <a:latin typeface="Calibri" panose="020F0502020204030204" pitchFamily="34" charset="0"/>
                <a:ea typeface="Calibri" panose="020F0502020204030204" pitchFamily="34" charset="0"/>
              </a:rPr>
              <a:t>c) </a:t>
            </a:r>
            <a:r>
              <a:rPr lang="ro-RO" b="1" i="1" dirty="0">
                <a:solidFill>
                  <a:srgbClr val="222222"/>
                </a:solidFill>
                <a:highlight>
                  <a:srgbClr val="E9EAEE"/>
                </a:highlight>
                <a:latin typeface="Calibri" panose="020F0502020204030204" pitchFamily="34" charset="0"/>
                <a:ea typeface="Times New Roman" panose="02020603050405020304" pitchFamily="18" charset="0"/>
              </a:rPr>
              <a:t>E</a:t>
            </a:r>
            <a:r>
              <a:rPr lang="en-US" b="1" i="1" dirty="0" err="1">
                <a:solidFill>
                  <a:srgbClr val="222222"/>
                </a:solidFill>
                <a:highlight>
                  <a:srgbClr val="E9EAEE"/>
                </a:highlight>
                <a:latin typeface="Calibri" panose="020F0502020204030204" pitchFamily="34" charset="0"/>
                <a:ea typeface="Times New Roman" panose="02020603050405020304" pitchFamily="18" charset="0"/>
              </a:rPr>
              <a:t>xtras</a:t>
            </a:r>
            <a:r>
              <a:rPr lang="en-US" b="1" i="1" dirty="0">
                <a:solidFill>
                  <a:srgbClr val="222222"/>
                </a:solidFill>
                <a:highlight>
                  <a:srgbClr val="E9EAEE"/>
                </a:highlight>
                <a:latin typeface="Calibri" panose="020F0502020204030204" pitchFamily="34" charset="0"/>
                <a:ea typeface="Times New Roman" panose="02020603050405020304" pitchFamily="18" charset="0"/>
              </a:rPr>
              <a:t> de </a:t>
            </a:r>
            <a:r>
              <a:rPr lang="en-US" b="1" i="1" dirty="0" err="1">
                <a:solidFill>
                  <a:srgbClr val="222222"/>
                </a:solidFill>
                <a:highlight>
                  <a:srgbClr val="E9EAEE"/>
                </a:highlight>
                <a:latin typeface="Calibri" panose="020F0502020204030204" pitchFamily="34" charset="0"/>
                <a:ea typeface="Times New Roman" panose="02020603050405020304" pitchFamily="18" charset="0"/>
              </a:rPr>
              <a:t>pe</a:t>
            </a:r>
            <a:r>
              <a:rPr lang="en-US" b="1" i="1" dirty="0">
                <a:solidFill>
                  <a:srgbClr val="222222"/>
                </a:solidFill>
                <a:highlight>
                  <a:srgbClr val="E9EAEE"/>
                </a:highlight>
                <a:latin typeface="Calibri" panose="020F0502020204030204" pitchFamily="34" charset="0"/>
                <a:ea typeface="Times New Roman" panose="02020603050405020304" pitchFamily="18" charset="0"/>
              </a:rPr>
              <a:t> list</a:t>
            </a:r>
            <a:r>
              <a:rPr lang="ro-RO" b="1" i="1" dirty="0">
                <a:solidFill>
                  <a:srgbClr val="222222"/>
                </a:solidFill>
                <a:highlight>
                  <a:srgbClr val="E9EAEE"/>
                </a:highlight>
                <a:latin typeface="Calibri" panose="020F0502020204030204" pitchFamily="34" charset="0"/>
                <a:ea typeface="Times New Roman" panose="02020603050405020304" pitchFamily="18" charset="0"/>
              </a:rPr>
              <a:t>a</a:t>
            </a:r>
            <a:r>
              <a:rPr lang="en-US" b="1" i="1" dirty="0">
                <a:solidFill>
                  <a:srgbClr val="222222"/>
                </a:solidFill>
                <a:highlight>
                  <a:srgbClr val="E9EAEE"/>
                </a:highlight>
                <a:latin typeface="Calibri" panose="020F0502020204030204" pitchFamily="34" charset="0"/>
                <a:ea typeface="Times New Roman" panose="02020603050405020304" pitchFamily="18" charset="0"/>
              </a:rPr>
              <a:t> electoral</a:t>
            </a:r>
            <a:r>
              <a:rPr lang="ro-RO" b="1" i="1" dirty="0">
                <a:solidFill>
                  <a:srgbClr val="222222"/>
                </a:solidFill>
                <a:highlight>
                  <a:srgbClr val="E9EAEE"/>
                </a:highlight>
                <a:latin typeface="Calibri" panose="020F0502020204030204" pitchFamily="34" charset="0"/>
                <a:ea typeface="Times New Roman" panose="02020603050405020304" pitchFamily="18" charset="0"/>
              </a:rPr>
              <a:t>ă</a:t>
            </a:r>
            <a:r>
              <a:rPr lang="en-US" b="1" i="1" dirty="0">
                <a:solidFill>
                  <a:srgbClr val="222222"/>
                </a:solidFill>
                <a:highlight>
                  <a:srgbClr val="E9EAEE"/>
                </a:highlight>
                <a:latin typeface="Calibri" panose="020F0502020204030204" pitchFamily="34" charset="0"/>
                <a:ea typeface="Times New Roman" panose="02020603050405020304" pitchFamily="18" charset="0"/>
              </a:rPr>
              <a:t> permanent</a:t>
            </a:r>
            <a:r>
              <a:rPr lang="ro-RO" b="1" i="1" dirty="0">
                <a:solidFill>
                  <a:srgbClr val="222222"/>
                </a:solidFill>
                <a:highlight>
                  <a:srgbClr val="E9EAEE"/>
                </a:highlight>
                <a:latin typeface="Calibri" panose="020F0502020204030204" pitchFamily="34" charset="0"/>
                <a:ea typeface="Times New Roman" panose="02020603050405020304" pitchFamily="18" charset="0"/>
              </a:rPr>
              <a:t>ă</a:t>
            </a:r>
            <a:r>
              <a:rPr lang="en-US" b="1" i="1" dirty="0">
                <a:solidFill>
                  <a:srgbClr val="222222"/>
                </a:solidFill>
                <a:highlight>
                  <a:srgbClr val="E9EAEE"/>
                </a:highlight>
                <a:latin typeface="Calibri" panose="020F0502020204030204" pitchFamily="34" charset="0"/>
                <a:ea typeface="Times New Roman" panose="02020603050405020304" pitchFamily="18" charset="0"/>
              </a:rPr>
              <a:t> </a:t>
            </a:r>
            <a:r>
              <a:rPr lang="en-US" b="1" i="1" dirty="0" err="1">
                <a:solidFill>
                  <a:srgbClr val="222222"/>
                </a:solidFill>
                <a:highlight>
                  <a:srgbClr val="E9EAEE"/>
                </a:highlight>
                <a:latin typeface="Calibri" panose="020F0502020204030204" pitchFamily="34" charset="0"/>
                <a:ea typeface="Times New Roman" panose="02020603050405020304" pitchFamily="18" charset="0"/>
              </a:rPr>
              <a:t>şi</a:t>
            </a:r>
            <a:r>
              <a:rPr lang="en-US" b="1" i="1" dirty="0">
                <a:solidFill>
                  <a:srgbClr val="222222"/>
                </a:solidFill>
                <a:highlight>
                  <a:srgbClr val="E9EAEE"/>
                </a:highlight>
                <a:latin typeface="Calibri" panose="020F0502020204030204" pitchFamily="34" charset="0"/>
                <a:ea typeface="Times New Roman" panose="02020603050405020304" pitchFamily="18" charset="0"/>
              </a:rPr>
              <a:t> </a:t>
            </a:r>
            <a:r>
              <a:rPr lang="en-US" b="1" i="1" dirty="0" err="1">
                <a:solidFill>
                  <a:srgbClr val="222222"/>
                </a:solidFill>
                <a:highlight>
                  <a:srgbClr val="E9EAEE"/>
                </a:highlight>
                <a:latin typeface="Calibri" panose="020F0502020204030204" pitchFamily="34" charset="0"/>
                <a:ea typeface="Times New Roman" panose="02020603050405020304" pitchFamily="18" charset="0"/>
              </a:rPr>
              <a:t>suplimenta</a:t>
            </a:r>
            <a:r>
              <a:rPr lang="ro-RO" b="1" i="1" dirty="0" err="1">
                <a:solidFill>
                  <a:srgbClr val="222222"/>
                </a:solidFill>
                <a:highlight>
                  <a:srgbClr val="E9EAEE"/>
                </a:highlight>
                <a:latin typeface="Calibri" panose="020F0502020204030204" pitchFamily="34" charset="0"/>
                <a:ea typeface="Times New Roman" panose="02020603050405020304" pitchFamily="18" charset="0"/>
              </a:rPr>
              <a:t>ră</a:t>
            </a:r>
            <a:r>
              <a:rPr lang="ro-RO" b="1" i="1" dirty="0">
                <a:solidFill>
                  <a:srgbClr val="222222"/>
                </a:solidFill>
                <a:highlight>
                  <a:srgbClr val="E9EAEE"/>
                </a:highlight>
                <a:latin typeface="Calibri" panose="020F0502020204030204" pitchFamily="34" charset="0"/>
                <a:ea typeface="Times New Roman" panose="02020603050405020304" pitchFamily="18" charset="0"/>
              </a:rPr>
              <a:t> </a:t>
            </a:r>
            <a:r>
              <a:rPr lang="ro-RO" b="1" dirty="0">
                <a:solidFill>
                  <a:srgbClr val="222222"/>
                </a:solidFill>
                <a:latin typeface="Calibri" panose="020F0502020204030204" pitchFamily="34" charset="0"/>
                <a:ea typeface="Times New Roman" panose="02020603050405020304" pitchFamily="18" charset="0"/>
              </a:rPr>
              <a:t>- pentru alegătorii care votează prin intermediul urnei speciale</a:t>
            </a:r>
            <a:endParaRPr lang="en-US" sz="1400" dirty="0">
              <a:latin typeface="Calibri" panose="020F0502020204030204" pitchFamily="34" charset="0"/>
              <a:ea typeface="Calibri" panose="020F0502020204030204" pitchFamily="34" charset="0"/>
            </a:endParaRPr>
          </a:p>
          <a:p>
            <a:pPr lvl="1" algn="just"/>
            <a:endParaRPr lang="en-US" dirty="0">
              <a:effectLst/>
              <a:latin typeface="Calibri" panose="020F0502020204030204" pitchFamily="34" charset="0"/>
              <a:ea typeface="Calibri" panose="020F0502020204030204" pitchFamily="34" charset="0"/>
            </a:endParaRPr>
          </a:p>
          <a:p>
            <a:pPr algn="just"/>
            <a:endParaRPr lang="en-US" sz="14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33913337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a:extLst>
              <a:ext uri="{FF2B5EF4-FFF2-40B4-BE49-F238E27FC236}">
                <a16:creationId xmlns:a16="http://schemas.microsoft.com/office/drawing/2014/main" id="{80128461-0F72-EA0D-4208-1169A05129D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695957" y="62041"/>
            <a:ext cx="6467475" cy="1132205"/>
          </a:xfrm>
          <a:prstGeom prst="rect">
            <a:avLst/>
          </a:prstGeom>
        </p:spPr>
      </p:pic>
      <p:sp>
        <p:nvSpPr>
          <p:cNvPr id="12" name="CasetăText 11">
            <a:extLst>
              <a:ext uri="{FF2B5EF4-FFF2-40B4-BE49-F238E27FC236}">
                <a16:creationId xmlns:a16="http://schemas.microsoft.com/office/drawing/2014/main" id="{845B39FD-211B-ACAF-71A6-14C69AFA72DF}"/>
              </a:ext>
            </a:extLst>
          </p:cNvPr>
          <p:cNvSpPr txBox="1"/>
          <p:nvPr/>
        </p:nvSpPr>
        <p:spPr>
          <a:xfrm>
            <a:off x="395926" y="1462740"/>
            <a:ext cx="10916239" cy="4706673"/>
          </a:xfrm>
          <a:prstGeom prst="rect">
            <a:avLst/>
          </a:prstGeom>
          <a:noFill/>
        </p:spPr>
        <p:txBody>
          <a:bodyPr wrap="square">
            <a:spAutoFit/>
          </a:bodyPr>
          <a:lstStyle/>
          <a:p>
            <a:pPr algn="just">
              <a:lnSpc>
                <a:spcPct val="107000"/>
              </a:lnSpc>
              <a:spcAft>
                <a:spcPts val="750"/>
              </a:spcAft>
            </a:pPr>
            <a:r>
              <a:rPr lang="ro-RO" sz="1800" b="1" kern="0" dirty="0">
                <a:solidFill>
                  <a:srgbClr val="2A76A7"/>
                </a:solidFill>
                <a:effectLst/>
                <a:latin typeface="Calibri" panose="020F0502020204030204" pitchFamily="34" charset="0"/>
                <a:ea typeface="Times New Roman" panose="02020603050405020304" pitchFamily="18" charset="0"/>
                <a:cs typeface="Calibri" panose="020F0502020204030204" pitchFamily="34" charset="0"/>
              </a:rPr>
              <a:t>                                                                              </a:t>
            </a:r>
            <a:r>
              <a:rPr lang="en-US" sz="1800" b="1" kern="0" dirty="0">
                <a:solidFill>
                  <a:srgbClr val="2A76A7"/>
                </a:solidFill>
                <a:effectLst/>
                <a:latin typeface="Calibri" panose="020F0502020204030204" pitchFamily="34" charset="0"/>
                <a:ea typeface="Times New Roman" panose="02020603050405020304" pitchFamily="18" charset="0"/>
                <a:cs typeface="Calibri" panose="020F0502020204030204" pitchFamily="34" charset="0"/>
              </a:rPr>
              <a:t>VOTUL CU URNA SPECIALĂ</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750"/>
              </a:spcAft>
            </a:pPr>
            <a:r>
              <a:rPr lang="ro-RO" sz="1800" b="1" kern="0" dirty="0">
                <a:solidFill>
                  <a:srgbClr val="2A76A7"/>
                </a:solidFill>
                <a:effectLst/>
                <a:latin typeface="Calibri" panose="020F0502020204030204" pitchFamily="34" charset="0"/>
                <a:ea typeface="Times New Roman" panose="02020603050405020304" pitchFamily="18" charset="0"/>
                <a:cs typeface="Calibri" panose="020F0502020204030204" pitchFamily="34" charset="0"/>
              </a:rPr>
              <a:t>1.</a:t>
            </a:r>
            <a:r>
              <a:rPr lang="en-US" sz="1800" b="1" kern="0" dirty="0">
                <a:solidFill>
                  <a:srgbClr val="2A76A7"/>
                </a:solidFill>
                <a:effectLst/>
                <a:latin typeface="Calibri" panose="020F0502020204030204" pitchFamily="34" charset="0"/>
                <a:ea typeface="Times New Roman" panose="02020603050405020304" pitchFamily="18" charset="0"/>
                <a:cs typeface="Calibri" panose="020F0502020204030204" pitchFamily="34" charset="0"/>
              </a:rPr>
              <a:t>Cine </a:t>
            </a:r>
            <a:r>
              <a:rPr lang="en-US" sz="1800" b="1" kern="0" dirty="0" err="1">
                <a:solidFill>
                  <a:srgbClr val="2A76A7"/>
                </a:solidFill>
                <a:effectLst/>
                <a:latin typeface="Calibri" panose="020F0502020204030204" pitchFamily="34" charset="0"/>
                <a:ea typeface="Times New Roman" panose="02020603050405020304" pitchFamily="18" charset="0"/>
                <a:cs typeface="Calibri" panose="020F0502020204030204" pitchFamily="34" charset="0"/>
              </a:rPr>
              <a:t>poate</a:t>
            </a:r>
            <a:r>
              <a:rPr lang="en-US" sz="1800" b="1" kern="0" dirty="0">
                <a:solidFill>
                  <a:srgbClr val="2A76A7"/>
                </a:solidFill>
                <a:effectLst/>
                <a:latin typeface="Calibri" panose="020F0502020204030204" pitchFamily="34" charset="0"/>
                <a:ea typeface="Times New Roman" panose="02020603050405020304" pitchFamily="18" charset="0"/>
                <a:cs typeface="Calibri" panose="020F0502020204030204" pitchFamily="34" charset="0"/>
              </a:rPr>
              <a:t> </a:t>
            </a:r>
            <a:r>
              <a:rPr lang="en-US" sz="1800" b="1" kern="0" dirty="0" err="1">
                <a:solidFill>
                  <a:srgbClr val="2A76A7"/>
                </a:solidFill>
                <a:effectLst/>
                <a:latin typeface="Calibri" panose="020F0502020204030204" pitchFamily="34" charset="0"/>
                <a:ea typeface="Times New Roman" panose="02020603050405020304" pitchFamily="18" charset="0"/>
                <a:cs typeface="Calibri" panose="020F0502020204030204" pitchFamily="34" charset="0"/>
              </a:rPr>
              <a:t>solicita</a:t>
            </a:r>
            <a:r>
              <a:rPr lang="en-US" sz="1800" b="1" kern="0" dirty="0">
                <a:solidFill>
                  <a:srgbClr val="2A76A7"/>
                </a:solidFill>
                <a:effectLst/>
                <a:latin typeface="Calibri" panose="020F0502020204030204" pitchFamily="34" charset="0"/>
                <a:ea typeface="Times New Roman" panose="02020603050405020304" pitchFamily="18" charset="0"/>
                <a:cs typeface="Calibri" panose="020F0502020204030204" pitchFamily="34" charset="0"/>
              </a:rPr>
              <a:t> </a:t>
            </a:r>
            <a:r>
              <a:rPr lang="en-US" sz="1800" b="1" kern="0" dirty="0" err="1">
                <a:solidFill>
                  <a:srgbClr val="2A76A7"/>
                </a:solidFill>
                <a:effectLst/>
                <a:latin typeface="Calibri" panose="020F0502020204030204" pitchFamily="34" charset="0"/>
                <a:ea typeface="Times New Roman" panose="02020603050405020304" pitchFamily="18" charset="0"/>
                <a:cs typeface="Calibri" panose="020F0502020204030204" pitchFamily="34" charset="0"/>
              </a:rPr>
              <a:t>să</a:t>
            </a:r>
            <a:r>
              <a:rPr lang="en-US" sz="1800" b="1" kern="0" dirty="0">
                <a:solidFill>
                  <a:srgbClr val="2A76A7"/>
                </a:solidFill>
                <a:effectLst/>
                <a:latin typeface="Calibri" panose="020F0502020204030204" pitchFamily="34" charset="0"/>
                <a:ea typeface="Times New Roman" panose="02020603050405020304" pitchFamily="18" charset="0"/>
                <a:cs typeface="Calibri" panose="020F0502020204030204" pitchFamily="34" charset="0"/>
              </a:rPr>
              <a:t> </a:t>
            </a:r>
            <a:r>
              <a:rPr lang="en-US" sz="1800" b="1" kern="0" dirty="0" err="1">
                <a:solidFill>
                  <a:srgbClr val="2A76A7"/>
                </a:solidFill>
                <a:effectLst/>
                <a:latin typeface="Calibri" panose="020F0502020204030204" pitchFamily="34" charset="0"/>
                <a:ea typeface="Times New Roman" panose="02020603050405020304" pitchFamily="18" charset="0"/>
                <a:cs typeface="Calibri" panose="020F0502020204030204" pitchFamily="34" charset="0"/>
              </a:rPr>
              <a:t>voteze</a:t>
            </a:r>
            <a:r>
              <a:rPr lang="en-US" sz="1800" b="1" kern="0" dirty="0">
                <a:solidFill>
                  <a:srgbClr val="2A76A7"/>
                </a:solidFill>
                <a:effectLst/>
                <a:latin typeface="Calibri" panose="020F0502020204030204" pitchFamily="34" charset="0"/>
                <a:ea typeface="Times New Roman" panose="02020603050405020304" pitchFamily="18" charset="0"/>
                <a:cs typeface="Calibri" panose="020F0502020204030204" pitchFamily="34" charset="0"/>
              </a:rPr>
              <a:t> cu </a:t>
            </a:r>
            <a:r>
              <a:rPr lang="en-US" sz="1800" b="1" kern="0" dirty="0" err="1">
                <a:solidFill>
                  <a:srgbClr val="2A76A7"/>
                </a:solidFill>
                <a:effectLst/>
                <a:latin typeface="Calibri" panose="020F0502020204030204" pitchFamily="34" charset="0"/>
                <a:ea typeface="Times New Roman" panose="02020603050405020304" pitchFamily="18" charset="0"/>
                <a:cs typeface="Calibri" panose="020F0502020204030204" pitchFamily="34" charset="0"/>
              </a:rPr>
              <a:t>urna</a:t>
            </a:r>
            <a:r>
              <a:rPr lang="en-US" sz="1800" b="1" kern="0" dirty="0">
                <a:solidFill>
                  <a:srgbClr val="2A76A7"/>
                </a:solidFill>
                <a:effectLst/>
                <a:latin typeface="Calibri" panose="020F0502020204030204" pitchFamily="34" charset="0"/>
                <a:ea typeface="Times New Roman" panose="02020603050405020304" pitchFamily="18" charset="0"/>
                <a:cs typeface="Calibri" panose="020F0502020204030204" pitchFamily="34" charset="0"/>
              </a:rPr>
              <a:t> </a:t>
            </a:r>
            <a:r>
              <a:rPr lang="en-US" sz="1800" b="1" kern="0" dirty="0" err="1">
                <a:solidFill>
                  <a:srgbClr val="2A76A7"/>
                </a:solidFill>
                <a:effectLst/>
                <a:latin typeface="Calibri" panose="020F0502020204030204" pitchFamily="34" charset="0"/>
                <a:ea typeface="Times New Roman" panose="02020603050405020304" pitchFamily="18" charset="0"/>
                <a:cs typeface="Calibri" panose="020F0502020204030204" pitchFamily="34" charset="0"/>
              </a:rPr>
              <a:t>specială</a:t>
            </a:r>
            <a:r>
              <a:rPr lang="en-US" sz="1800" b="1" kern="0" dirty="0">
                <a:solidFill>
                  <a:srgbClr val="2A76A7"/>
                </a:solidFill>
                <a:effectLst/>
                <a:latin typeface="Calibri" panose="020F0502020204030204" pitchFamily="34" charset="0"/>
                <a:ea typeface="Times New Roman" panose="02020603050405020304" pitchFamily="18" charset="0"/>
                <a:cs typeface="Calibri" panose="020F0502020204030204" pitchFamily="34" charset="0"/>
              </a:rPr>
              <a:t>?</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buAutoNum type="alphaLcParenR"/>
            </a:pPr>
            <a:r>
              <a:rPr lang="en-US" sz="1800" b="1" dirty="0" err="1">
                <a:solidFill>
                  <a:srgbClr val="222222"/>
                </a:solidFill>
                <a:effectLst/>
                <a:latin typeface="Calibri" panose="020F0502020204030204" pitchFamily="34" charset="0"/>
                <a:ea typeface="Times New Roman" panose="02020603050405020304" pitchFamily="18" charset="0"/>
              </a:rPr>
              <a:t>Alegătorii</a:t>
            </a:r>
            <a:r>
              <a:rPr lang="en-US" sz="1800" b="1" dirty="0">
                <a:solidFill>
                  <a:srgbClr val="222222"/>
                </a:solidFill>
                <a:effectLst/>
                <a:latin typeface="Calibri" panose="020F0502020204030204" pitchFamily="34" charset="0"/>
                <a:ea typeface="Times New Roman" panose="02020603050405020304" pitchFamily="18" charset="0"/>
              </a:rPr>
              <a:t> care, din motive </a:t>
            </a:r>
            <a:r>
              <a:rPr lang="en-US" sz="1800" b="1" dirty="0" err="1">
                <a:solidFill>
                  <a:srgbClr val="222222"/>
                </a:solidFill>
                <a:effectLst/>
                <a:latin typeface="Calibri" panose="020F0502020204030204" pitchFamily="34" charset="0"/>
                <a:ea typeface="Times New Roman" panose="02020603050405020304" pitchFamily="18" charset="0"/>
              </a:rPr>
              <a:t>obiective</a:t>
            </a:r>
            <a:r>
              <a:rPr lang="en-US" sz="1800" b="1" dirty="0">
                <a:solidFill>
                  <a:srgbClr val="222222"/>
                </a:solidFill>
                <a:effectLst/>
                <a:latin typeface="Calibri" panose="020F0502020204030204" pitchFamily="34" charset="0"/>
                <a:ea typeface="Times New Roman" panose="02020603050405020304" pitchFamily="18" charset="0"/>
              </a:rPr>
              <a:t>, </a:t>
            </a:r>
            <a:r>
              <a:rPr lang="en-US" sz="1800" b="1" i="1" u="sng" dirty="0" err="1">
                <a:solidFill>
                  <a:srgbClr val="222222"/>
                </a:solidFill>
                <a:effectLst/>
                <a:latin typeface="Calibri" panose="020F0502020204030204" pitchFamily="34" charset="0"/>
                <a:ea typeface="Times New Roman" panose="02020603050405020304" pitchFamily="18" charset="0"/>
              </a:rPr>
              <a:t>cauzate</a:t>
            </a:r>
            <a:r>
              <a:rPr lang="en-US" sz="1800" b="1" i="1" u="sng" dirty="0">
                <a:solidFill>
                  <a:srgbClr val="222222"/>
                </a:solidFill>
                <a:effectLst/>
                <a:latin typeface="Calibri" panose="020F0502020204030204" pitchFamily="34" charset="0"/>
                <a:ea typeface="Times New Roman" panose="02020603050405020304" pitchFamily="18" charset="0"/>
              </a:rPr>
              <a:t> de </a:t>
            </a:r>
            <a:r>
              <a:rPr lang="en-US" sz="1800" b="1" i="1" u="sng" dirty="0" err="1">
                <a:solidFill>
                  <a:srgbClr val="222222"/>
                </a:solidFill>
                <a:effectLst/>
                <a:latin typeface="Calibri" panose="020F0502020204030204" pitchFamily="34" charset="0"/>
                <a:ea typeface="Times New Roman" panose="02020603050405020304" pitchFamily="18" charset="0"/>
              </a:rPr>
              <a:t>boală</a:t>
            </a:r>
            <a:r>
              <a:rPr lang="en-US" sz="1800" b="1" i="1" u="sng" dirty="0">
                <a:solidFill>
                  <a:srgbClr val="222222"/>
                </a:solidFill>
                <a:effectLst/>
                <a:latin typeface="Calibri" panose="020F0502020204030204" pitchFamily="34" charset="0"/>
                <a:ea typeface="Times New Roman" panose="02020603050405020304" pitchFamily="18" charset="0"/>
              </a:rPr>
              <a:t> </a:t>
            </a:r>
            <a:r>
              <a:rPr lang="en-US" sz="1800" b="1" i="1" u="sng" dirty="0" err="1">
                <a:solidFill>
                  <a:srgbClr val="222222"/>
                </a:solidFill>
                <a:effectLst/>
                <a:latin typeface="Calibri" panose="020F0502020204030204" pitchFamily="34" charset="0"/>
                <a:ea typeface="Times New Roman" panose="02020603050405020304" pitchFamily="18" charset="0"/>
              </a:rPr>
              <a:t>sau</a:t>
            </a:r>
            <a:r>
              <a:rPr lang="en-US" sz="1800" b="1" i="1" u="sng" dirty="0">
                <a:solidFill>
                  <a:srgbClr val="222222"/>
                </a:solidFill>
                <a:effectLst/>
                <a:latin typeface="Calibri" panose="020F0502020204030204" pitchFamily="34" charset="0"/>
                <a:ea typeface="Times New Roman" panose="02020603050405020304" pitchFamily="18" charset="0"/>
              </a:rPr>
              <a:t> </a:t>
            </a:r>
            <a:r>
              <a:rPr lang="en-US" sz="1800" b="1" i="1" u="sng" dirty="0" err="1">
                <a:solidFill>
                  <a:srgbClr val="222222"/>
                </a:solidFill>
                <a:effectLst/>
                <a:latin typeface="Calibri" panose="020F0502020204030204" pitchFamily="34" charset="0"/>
                <a:ea typeface="Times New Roman" panose="02020603050405020304" pitchFamily="18" charset="0"/>
              </a:rPr>
              <a:t>invaliditate</a:t>
            </a:r>
            <a:r>
              <a:rPr lang="en-US" sz="1800" b="1" dirty="0">
                <a:solidFill>
                  <a:srgbClr val="222222"/>
                </a:solidFill>
                <a:effectLst/>
                <a:latin typeface="Calibri" panose="020F0502020204030204" pitchFamily="34" charset="0"/>
                <a:ea typeface="Times New Roman" panose="02020603050405020304" pitchFamily="18" charset="0"/>
              </a:rPr>
              <a:t>, care sunt </a:t>
            </a:r>
            <a:r>
              <a:rPr lang="en-US" sz="1800" b="1" dirty="0" err="1">
                <a:solidFill>
                  <a:srgbClr val="222222"/>
                </a:solidFill>
                <a:effectLst/>
                <a:latin typeface="Calibri" panose="020F0502020204030204" pitchFamily="34" charset="0"/>
                <a:ea typeface="Times New Roman" panose="02020603050405020304" pitchFamily="18" charset="0"/>
              </a:rPr>
              <a:t>atestate</a:t>
            </a:r>
            <a:r>
              <a:rPr lang="en-US" sz="1800" b="1" dirty="0">
                <a:solidFill>
                  <a:srgbClr val="222222"/>
                </a:solidFill>
                <a:effectLst/>
                <a:latin typeface="Calibri" panose="020F0502020204030204" pitchFamily="34" charset="0"/>
                <a:ea typeface="Times New Roman" panose="02020603050405020304" pitchFamily="18" charset="0"/>
              </a:rPr>
              <a:t> </a:t>
            </a:r>
            <a:r>
              <a:rPr lang="en-US" sz="1800" b="1" dirty="0" err="1">
                <a:solidFill>
                  <a:srgbClr val="222222"/>
                </a:solidFill>
                <a:effectLst/>
                <a:latin typeface="Calibri" panose="020F0502020204030204" pitchFamily="34" charset="0"/>
                <a:ea typeface="Times New Roman" panose="02020603050405020304" pitchFamily="18" charset="0"/>
              </a:rPr>
              <a:t>prin</a:t>
            </a:r>
            <a:r>
              <a:rPr lang="en-US" sz="1800" b="1" dirty="0">
                <a:solidFill>
                  <a:srgbClr val="222222"/>
                </a:solidFill>
                <a:effectLst/>
                <a:latin typeface="Calibri" panose="020F0502020204030204" pitchFamily="34" charset="0"/>
                <a:ea typeface="Times New Roman" panose="02020603050405020304" pitchFamily="18" charset="0"/>
              </a:rPr>
              <a:t> </a:t>
            </a:r>
            <a:r>
              <a:rPr lang="en-US" sz="1800" b="1" dirty="0" err="1">
                <a:solidFill>
                  <a:srgbClr val="222222"/>
                </a:solidFill>
                <a:effectLst/>
                <a:latin typeface="Calibri" panose="020F0502020204030204" pitchFamily="34" charset="0"/>
                <a:ea typeface="Times New Roman" panose="02020603050405020304" pitchFamily="18" charset="0"/>
              </a:rPr>
              <a:t>înscrisuri</a:t>
            </a:r>
            <a:r>
              <a:rPr lang="en-US" sz="1800" b="1" dirty="0">
                <a:solidFill>
                  <a:srgbClr val="222222"/>
                </a:solidFill>
                <a:effectLst/>
                <a:latin typeface="Calibri" panose="020F0502020204030204" pitchFamily="34" charset="0"/>
                <a:ea typeface="Times New Roman" panose="02020603050405020304" pitchFamily="18" charset="0"/>
              </a:rPr>
              <a:t>, nu se pot </a:t>
            </a:r>
            <a:r>
              <a:rPr lang="en-US" sz="1800" b="1" dirty="0" err="1">
                <a:solidFill>
                  <a:srgbClr val="222222"/>
                </a:solidFill>
                <a:effectLst/>
                <a:latin typeface="Calibri" panose="020F0502020204030204" pitchFamily="34" charset="0"/>
                <a:ea typeface="Times New Roman" panose="02020603050405020304" pitchFamily="18" charset="0"/>
              </a:rPr>
              <a:t>deplasa</a:t>
            </a:r>
            <a:r>
              <a:rPr lang="en-US" sz="1800" b="1" dirty="0">
                <a:solidFill>
                  <a:srgbClr val="222222"/>
                </a:solidFill>
                <a:effectLst/>
                <a:latin typeface="Calibri" panose="020F0502020204030204" pitchFamily="34" charset="0"/>
                <a:ea typeface="Times New Roman" panose="02020603050405020304" pitchFamily="18" charset="0"/>
              </a:rPr>
              <a:t> la </a:t>
            </a:r>
            <a:r>
              <a:rPr lang="en-US" sz="1800" b="1" dirty="0" err="1">
                <a:solidFill>
                  <a:srgbClr val="222222"/>
                </a:solidFill>
                <a:effectLst/>
                <a:latin typeface="Calibri" panose="020F0502020204030204" pitchFamily="34" charset="0"/>
                <a:ea typeface="Times New Roman" panose="02020603050405020304" pitchFamily="18" charset="0"/>
              </a:rPr>
              <a:t>sediul</a:t>
            </a:r>
            <a:r>
              <a:rPr lang="en-US" sz="1800" b="1" dirty="0">
                <a:solidFill>
                  <a:srgbClr val="222222"/>
                </a:solidFill>
                <a:effectLst/>
                <a:latin typeface="Calibri" panose="020F0502020204030204" pitchFamily="34" charset="0"/>
                <a:ea typeface="Times New Roman" panose="02020603050405020304" pitchFamily="18" charset="0"/>
              </a:rPr>
              <a:t> </a:t>
            </a:r>
            <a:r>
              <a:rPr lang="en-US" sz="1800" b="1" dirty="0" err="1">
                <a:solidFill>
                  <a:srgbClr val="222222"/>
                </a:solidFill>
                <a:effectLst/>
                <a:latin typeface="Calibri" panose="020F0502020204030204" pitchFamily="34" charset="0"/>
                <a:ea typeface="Times New Roman" panose="02020603050405020304" pitchFamily="18" charset="0"/>
              </a:rPr>
              <a:t>secţiei</a:t>
            </a:r>
            <a:r>
              <a:rPr lang="en-US" sz="1800" b="1" dirty="0">
                <a:solidFill>
                  <a:srgbClr val="222222"/>
                </a:solidFill>
                <a:effectLst/>
                <a:latin typeface="Calibri" panose="020F0502020204030204" pitchFamily="34" charset="0"/>
                <a:ea typeface="Times New Roman" panose="02020603050405020304" pitchFamily="18" charset="0"/>
              </a:rPr>
              <a:t> de </a:t>
            </a:r>
            <a:r>
              <a:rPr lang="en-US" sz="1800" b="1" dirty="0" err="1">
                <a:solidFill>
                  <a:srgbClr val="222222"/>
                </a:solidFill>
                <a:effectLst/>
                <a:latin typeface="Calibri" panose="020F0502020204030204" pitchFamily="34" charset="0"/>
                <a:ea typeface="Times New Roman" panose="02020603050405020304" pitchFamily="18" charset="0"/>
              </a:rPr>
              <a:t>votare</a:t>
            </a:r>
            <a:r>
              <a:rPr lang="en-US" sz="1800" b="1" dirty="0">
                <a:solidFill>
                  <a:srgbClr val="222222"/>
                </a:solidFill>
                <a:effectLst/>
                <a:latin typeface="Calibri" panose="020F0502020204030204" pitchFamily="34" charset="0"/>
                <a:ea typeface="Times New Roman" panose="02020603050405020304" pitchFamily="18" charset="0"/>
              </a:rPr>
              <a:t> </a:t>
            </a:r>
            <a:r>
              <a:rPr lang="en-US" sz="1800" b="1" dirty="0" err="1">
                <a:solidFill>
                  <a:srgbClr val="222222"/>
                </a:solidFill>
                <a:effectLst/>
                <a:latin typeface="Calibri" panose="020F0502020204030204" pitchFamily="34" charset="0"/>
                <a:ea typeface="Times New Roman" panose="02020603050405020304" pitchFamily="18" charset="0"/>
              </a:rPr>
              <a:t>organizată</a:t>
            </a:r>
            <a:r>
              <a:rPr lang="en-US" sz="1800" b="1" dirty="0">
                <a:solidFill>
                  <a:srgbClr val="222222"/>
                </a:solidFill>
                <a:effectLst/>
                <a:latin typeface="Calibri" panose="020F0502020204030204" pitchFamily="34" charset="0"/>
                <a:ea typeface="Times New Roman" panose="02020603050405020304" pitchFamily="18" charset="0"/>
              </a:rPr>
              <a:t> </a:t>
            </a:r>
            <a:r>
              <a:rPr lang="en-US" sz="1800" b="1" dirty="0" err="1">
                <a:solidFill>
                  <a:srgbClr val="222222"/>
                </a:solidFill>
                <a:effectLst/>
                <a:latin typeface="Calibri" panose="020F0502020204030204" pitchFamily="34" charset="0"/>
                <a:ea typeface="Times New Roman" panose="02020603050405020304" pitchFamily="18" charset="0"/>
              </a:rPr>
              <a:t>în</a:t>
            </a:r>
            <a:r>
              <a:rPr lang="en-US" sz="1800" b="1" dirty="0">
                <a:solidFill>
                  <a:srgbClr val="222222"/>
                </a:solidFill>
                <a:effectLst/>
                <a:latin typeface="Calibri" panose="020F0502020204030204" pitchFamily="34" charset="0"/>
                <a:ea typeface="Times New Roman" panose="02020603050405020304" pitchFamily="18" charset="0"/>
              </a:rPr>
              <a:t> </a:t>
            </a:r>
            <a:r>
              <a:rPr lang="en-US" sz="1800" b="1" dirty="0" err="1">
                <a:solidFill>
                  <a:srgbClr val="222222"/>
                </a:solidFill>
                <a:effectLst/>
                <a:latin typeface="Calibri" panose="020F0502020204030204" pitchFamily="34" charset="0"/>
                <a:ea typeface="Times New Roman" panose="02020603050405020304" pitchFamily="18" charset="0"/>
              </a:rPr>
              <a:t>ţară</a:t>
            </a:r>
            <a:r>
              <a:rPr lang="en-US" sz="1800" b="1" dirty="0">
                <a:solidFill>
                  <a:srgbClr val="222222"/>
                </a:solidFill>
                <a:effectLst/>
                <a:latin typeface="Calibri" panose="020F0502020204030204" pitchFamily="34" charset="0"/>
                <a:ea typeface="Times New Roman" panose="02020603050405020304" pitchFamily="18" charset="0"/>
              </a:rPr>
              <a:t>, </a:t>
            </a:r>
            <a:r>
              <a:rPr lang="en-US" sz="1800" b="1" dirty="0" err="1">
                <a:solidFill>
                  <a:srgbClr val="222222"/>
                </a:solidFill>
                <a:effectLst/>
                <a:latin typeface="Calibri" panose="020F0502020204030204" pitchFamily="34" charset="0"/>
                <a:ea typeface="Times New Roman" panose="02020603050405020304" pitchFamily="18" charset="0"/>
              </a:rPr>
              <a:t>dacă</a:t>
            </a:r>
            <a:r>
              <a:rPr lang="en-US" sz="1800" b="1" dirty="0">
                <a:solidFill>
                  <a:srgbClr val="222222"/>
                </a:solidFill>
                <a:effectLst/>
                <a:latin typeface="Calibri" panose="020F0502020204030204" pitchFamily="34" charset="0"/>
                <a:ea typeface="Times New Roman" panose="02020603050405020304" pitchFamily="18" charset="0"/>
              </a:rPr>
              <a:t> au </a:t>
            </a:r>
            <a:r>
              <a:rPr lang="en-US" sz="1800" b="1" dirty="0" err="1">
                <a:solidFill>
                  <a:srgbClr val="222222"/>
                </a:solidFill>
                <a:effectLst/>
                <a:latin typeface="Calibri" panose="020F0502020204030204" pitchFamily="34" charset="0"/>
                <a:ea typeface="Times New Roman" panose="02020603050405020304" pitchFamily="18" charset="0"/>
              </a:rPr>
              <a:t>domiciliul</a:t>
            </a:r>
            <a:r>
              <a:rPr lang="en-US" sz="1800" b="1" dirty="0">
                <a:solidFill>
                  <a:srgbClr val="222222"/>
                </a:solidFill>
                <a:effectLst/>
                <a:latin typeface="Calibri" panose="020F0502020204030204" pitchFamily="34" charset="0"/>
                <a:ea typeface="Times New Roman" panose="02020603050405020304" pitchFamily="18" charset="0"/>
              </a:rPr>
              <a:t> </a:t>
            </a:r>
            <a:r>
              <a:rPr lang="en-US" sz="1800" b="1" dirty="0" err="1">
                <a:solidFill>
                  <a:srgbClr val="222222"/>
                </a:solidFill>
                <a:effectLst/>
                <a:latin typeface="Calibri" panose="020F0502020204030204" pitchFamily="34" charset="0"/>
                <a:ea typeface="Times New Roman" panose="02020603050405020304" pitchFamily="18" charset="0"/>
              </a:rPr>
              <a:t>sau</a:t>
            </a:r>
            <a:r>
              <a:rPr lang="en-US" sz="1800" b="1" dirty="0">
                <a:solidFill>
                  <a:srgbClr val="222222"/>
                </a:solidFill>
                <a:effectLst/>
                <a:latin typeface="Calibri" panose="020F0502020204030204" pitchFamily="34" charset="0"/>
                <a:ea typeface="Times New Roman" panose="02020603050405020304" pitchFamily="18" charset="0"/>
              </a:rPr>
              <a:t> </a:t>
            </a:r>
            <a:r>
              <a:rPr lang="en-US" sz="1800" b="1" dirty="0" err="1">
                <a:solidFill>
                  <a:srgbClr val="222222"/>
                </a:solidFill>
                <a:effectLst/>
                <a:latin typeface="Calibri" panose="020F0502020204030204" pitchFamily="34" charset="0"/>
                <a:ea typeface="Times New Roman" panose="02020603050405020304" pitchFamily="18" charset="0"/>
              </a:rPr>
              <a:t>reşedinţa</a:t>
            </a:r>
            <a:r>
              <a:rPr lang="en-US" sz="1800" b="1" dirty="0">
                <a:solidFill>
                  <a:srgbClr val="222222"/>
                </a:solidFill>
                <a:effectLst/>
                <a:latin typeface="Calibri" panose="020F0502020204030204" pitchFamily="34" charset="0"/>
                <a:ea typeface="Times New Roman" panose="02020603050405020304" pitchFamily="18" charset="0"/>
              </a:rPr>
              <a:t> </a:t>
            </a:r>
            <a:r>
              <a:rPr lang="en-US" sz="1800" b="1" dirty="0" err="1">
                <a:solidFill>
                  <a:srgbClr val="222222"/>
                </a:solidFill>
                <a:effectLst/>
                <a:latin typeface="Calibri" panose="020F0502020204030204" pitchFamily="34" charset="0"/>
                <a:ea typeface="Times New Roman" panose="02020603050405020304" pitchFamily="18" charset="0"/>
              </a:rPr>
              <a:t>în</a:t>
            </a:r>
            <a:r>
              <a:rPr lang="en-US" sz="1800" b="1" dirty="0">
                <a:solidFill>
                  <a:srgbClr val="222222"/>
                </a:solidFill>
                <a:effectLst/>
                <a:latin typeface="Calibri" panose="020F0502020204030204" pitchFamily="34" charset="0"/>
                <a:ea typeface="Times New Roman" panose="02020603050405020304" pitchFamily="18" charset="0"/>
              </a:rPr>
              <a:t> </a:t>
            </a:r>
            <a:r>
              <a:rPr lang="en-US" sz="1800" b="1" dirty="0" err="1">
                <a:solidFill>
                  <a:srgbClr val="222222"/>
                </a:solidFill>
                <a:effectLst/>
                <a:latin typeface="Calibri" panose="020F0502020204030204" pitchFamily="34" charset="0"/>
                <a:ea typeface="Times New Roman" panose="02020603050405020304" pitchFamily="18" charset="0"/>
              </a:rPr>
              <a:t>circumscripţia</a:t>
            </a:r>
            <a:r>
              <a:rPr lang="en-US" sz="1800" b="1" dirty="0">
                <a:solidFill>
                  <a:srgbClr val="222222"/>
                </a:solidFill>
                <a:effectLst/>
                <a:latin typeface="Calibri" panose="020F0502020204030204" pitchFamily="34" charset="0"/>
                <a:ea typeface="Times New Roman" panose="02020603050405020304" pitchFamily="18" charset="0"/>
              </a:rPr>
              <a:t> </a:t>
            </a:r>
            <a:r>
              <a:rPr lang="en-US" sz="1800" b="1" dirty="0" err="1">
                <a:solidFill>
                  <a:srgbClr val="222222"/>
                </a:solidFill>
                <a:effectLst/>
                <a:latin typeface="Calibri" panose="020F0502020204030204" pitchFamily="34" charset="0"/>
                <a:ea typeface="Times New Roman" panose="02020603050405020304" pitchFamily="18" charset="0"/>
              </a:rPr>
              <a:t>electorală</a:t>
            </a:r>
            <a:r>
              <a:rPr lang="en-US" sz="1800" b="1" dirty="0">
                <a:solidFill>
                  <a:srgbClr val="222222"/>
                </a:solidFill>
                <a:effectLst/>
                <a:latin typeface="Calibri" panose="020F0502020204030204" pitchFamily="34" charset="0"/>
                <a:ea typeface="Times New Roman" panose="02020603050405020304" pitchFamily="18" charset="0"/>
              </a:rPr>
              <a:t> </a:t>
            </a:r>
            <a:r>
              <a:rPr lang="en-US" sz="1800" b="1" dirty="0" err="1">
                <a:solidFill>
                  <a:srgbClr val="222222"/>
                </a:solidFill>
                <a:effectLst/>
                <a:latin typeface="Calibri" panose="020F0502020204030204" pitchFamily="34" charset="0"/>
                <a:ea typeface="Times New Roman" panose="02020603050405020304" pitchFamily="18" charset="0"/>
              </a:rPr>
              <a:t>în</a:t>
            </a:r>
            <a:r>
              <a:rPr lang="en-US" sz="1800" b="1" dirty="0">
                <a:solidFill>
                  <a:srgbClr val="222222"/>
                </a:solidFill>
                <a:effectLst/>
                <a:latin typeface="Calibri" panose="020F0502020204030204" pitchFamily="34" charset="0"/>
                <a:ea typeface="Times New Roman" panose="02020603050405020304" pitchFamily="18" charset="0"/>
              </a:rPr>
              <a:t> care se </a:t>
            </a:r>
            <a:r>
              <a:rPr lang="en-US" sz="1800" b="1" dirty="0" err="1">
                <a:solidFill>
                  <a:srgbClr val="222222"/>
                </a:solidFill>
                <a:effectLst/>
                <a:latin typeface="Calibri" panose="020F0502020204030204" pitchFamily="34" charset="0"/>
                <a:ea typeface="Times New Roman" panose="02020603050405020304" pitchFamily="18" charset="0"/>
              </a:rPr>
              <a:t>află</a:t>
            </a:r>
            <a:r>
              <a:rPr lang="en-US" sz="1800" b="1" dirty="0">
                <a:solidFill>
                  <a:srgbClr val="222222"/>
                </a:solidFill>
                <a:effectLst/>
                <a:latin typeface="Calibri" panose="020F0502020204030204" pitchFamily="34" charset="0"/>
                <a:ea typeface="Times New Roman" panose="02020603050405020304" pitchFamily="18" charset="0"/>
              </a:rPr>
              <a:t> </a:t>
            </a:r>
            <a:r>
              <a:rPr lang="en-US" sz="1800" b="1" dirty="0" err="1">
                <a:solidFill>
                  <a:srgbClr val="222222"/>
                </a:solidFill>
                <a:effectLst/>
                <a:latin typeface="Calibri" panose="020F0502020204030204" pitchFamily="34" charset="0"/>
                <a:ea typeface="Times New Roman" panose="02020603050405020304" pitchFamily="18" charset="0"/>
              </a:rPr>
              <a:t>secţia</a:t>
            </a:r>
            <a:r>
              <a:rPr lang="en-US" sz="1800" b="1" dirty="0">
                <a:solidFill>
                  <a:srgbClr val="222222"/>
                </a:solidFill>
                <a:effectLst/>
                <a:latin typeface="Calibri" panose="020F0502020204030204" pitchFamily="34" charset="0"/>
                <a:ea typeface="Times New Roman" panose="02020603050405020304" pitchFamily="18" charset="0"/>
              </a:rPr>
              <a:t> de </a:t>
            </a:r>
            <a:r>
              <a:rPr lang="en-US" sz="1800" b="1" dirty="0" err="1">
                <a:solidFill>
                  <a:srgbClr val="222222"/>
                </a:solidFill>
                <a:effectLst/>
                <a:latin typeface="Calibri" panose="020F0502020204030204" pitchFamily="34" charset="0"/>
                <a:ea typeface="Times New Roman" panose="02020603050405020304" pitchFamily="18" charset="0"/>
              </a:rPr>
              <a:t>votare</a:t>
            </a:r>
            <a:r>
              <a:rPr lang="en-US" sz="1800" b="1" dirty="0">
                <a:solidFill>
                  <a:srgbClr val="222222"/>
                </a:solidFill>
                <a:effectLst/>
                <a:latin typeface="Calibri" panose="020F0502020204030204" pitchFamily="34" charset="0"/>
                <a:ea typeface="Times New Roman" panose="02020603050405020304" pitchFamily="18" charset="0"/>
              </a:rPr>
              <a:t>.</a:t>
            </a:r>
            <a:endParaRPr lang="ro-RO" sz="1400" dirty="0">
              <a:latin typeface="Calibri" panose="020F0502020204030204" pitchFamily="34" charset="0"/>
              <a:ea typeface="Times New Roman" panose="02020603050405020304" pitchFamily="18" charset="0"/>
            </a:endParaRPr>
          </a:p>
          <a:p>
            <a:pPr marL="342900" lvl="0" indent="-342900" algn="just">
              <a:buAutoNum type="alphaLcParenR"/>
            </a:pPr>
            <a:r>
              <a:rPr lang="en-US" sz="1800" b="1" dirty="0" err="1">
                <a:solidFill>
                  <a:srgbClr val="222222"/>
                </a:solidFill>
                <a:effectLst/>
                <a:latin typeface="Calibri" panose="020F0502020204030204" pitchFamily="34" charset="0"/>
                <a:ea typeface="Times New Roman" panose="02020603050405020304" pitchFamily="18" charset="0"/>
              </a:rPr>
              <a:t>Alegătorii</a:t>
            </a:r>
            <a:r>
              <a:rPr lang="en-US" sz="1800" b="1" dirty="0">
                <a:solidFill>
                  <a:srgbClr val="222222"/>
                </a:solidFill>
                <a:effectLst/>
                <a:latin typeface="Calibri" panose="020F0502020204030204" pitchFamily="34" charset="0"/>
                <a:ea typeface="Times New Roman" panose="02020603050405020304" pitchFamily="18" charset="0"/>
              </a:rPr>
              <a:t> care, la data </a:t>
            </a:r>
            <a:r>
              <a:rPr lang="en-US" sz="1800" b="1" dirty="0" err="1">
                <a:solidFill>
                  <a:srgbClr val="222222"/>
                </a:solidFill>
                <a:effectLst/>
                <a:latin typeface="Calibri" panose="020F0502020204030204" pitchFamily="34" charset="0"/>
                <a:ea typeface="Times New Roman" panose="02020603050405020304" pitchFamily="18" charset="0"/>
              </a:rPr>
              <a:t>scrutinului</a:t>
            </a:r>
            <a:r>
              <a:rPr lang="en-US" sz="1800" b="1" dirty="0">
                <a:solidFill>
                  <a:srgbClr val="222222"/>
                </a:solidFill>
                <a:effectLst/>
                <a:latin typeface="Calibri" panose="020F0502020204030204" pitchFamily="34" charset="0"/>
                <a:ea typeface="Times New Roman" panose="02020603050405020304" pitchFamily="18" charset="0"/>
              </a:rPr>
              <a:t>, </a:t>
            </a:r>
            <a:r>
              <a:rPr lang="en-US" sz="1800" b="1" dirty="0" err="1">
                <a:solidFill>
                  <a:srgbClr val="222222"/>
                </a:solidFill>
                <a:effectLst/>
                <a:latin typeface="Calibri" panose="020F0502020204030204" pitchFamily="34" charset="0"/>
                <a:ea typeface="Times New Roman" panose="02020603050405020304" pitchFamily="18" charset="0"/>
              </a:rPr>
              <a:t>vor</a:t>
            </a:r>
            <a:r>
              <a:rPr lang="en-US" sz="1800" b="1" dirty="0">
                <a:solidFill>
                  <a:srgbClr val="222222"/>
                </a:solidFill>
                <a:effectLst/>
                <a:latin typeface="Calibri" panose="020F0502020204030204" pitchFamily="34" charset="0"/>
                <a:ea typeface="Times New Roman" panose="02020603050405020304" pitchFamily="18" charset="0"/>
              </a:rPr>
              <a:t> fi </a:t>
            </a:r>
            <a:r>
              <a:rPr lang="en-US" sz="1800" b="1" i="1" u="sng" dirty="0" err="1">
                <a:solidFill>
                  <a:srgbClr val="222222"/>
                </a:solidFill>
                <a:effectLst/>
                <a:latin typeface="Calibri" panose="020F0502020204030204" pitchFamily="34" charset="0"/>
                <a:ea typeface="Times New Roman" panose="02020603050405020304" pitchFamily="18" charset="0"/>
              </a:rPr>
              <a:t>internaţi</a:t>
            </a:r>
            <a:r>
              <a:rPr lang="en-US" sz="1800" b="1" dirty="0">
                <a:solidFill>
                  <a:srgbClr val="222222"/>
                </a:solidFill>
                <a:effectLst/>
                <a:latin typeface="Calibri" panose="020F0502020204030204" pitchFamily="34" charset="0"/>
                <a:ea typeface="Times New Roman" panose="02020603050405020304" pitchFamily="18" charset="0"/>
              </a:rPr>
              <a:t> </a:t>
            </a:r>
            <a:r>
              <a:rPr lang="en-US" sz="1800" b="1" dirty="0" err="1">
                <a:solidFill>
                  <a:srgbClr val="222222"/>
                </a:solidFill>
                <a:effectLst/>
                <a:latin typeface="Calibri" panose="020F0502020204030204" pitchFamily="34" charset="0"/>
                <a:ea typeface="Times New Roman" panose="02020603050405020304" pitchFamily="18" charset="0"/>
              </a:rPr>
              <a:t>într</a:t>
            </a:r>
            <a:r>
              <a:rPr lang="en-US" sz="1800" b="1" dirty="0">
                <a:solidFill>
                  <a:srgbClr val="222222"/>
                </a:solidFill>
                <a:effectLst/>
                <a:latin typeface="Calibri" panose="020F0502020204030204" pitchFamily="34" charset="0"/>
                <a:ea typeface="Times New Roman" panose="02020603050405020304" pitchFamily="18" charset="0"/>
              </a:rPr>
              <a:t>-o </a:t>
            </a:r>
            <a:r>
              <a:rPr lang="en-US" sz="1800" b="1" dirty="0" err="1">
                <a:solidFill>
                  <a:srgbClr val="222222"/>
                </a:solidFill>
                <a:effectLst/>
                <a:latin typeface="Calibri" panose="020F0502020204030204" pitchFamily="34" charset="0"/>
                <a:ea typeface="Times New Roman" panose="02020603050405020304" pitchFamily="18" charset="0"/>
              </a:rPr>
              <a:t>unitate</a:t>
            </a:r>
            <a:r>
              <a:rPr lang="en-US" sz="1800" b="1" dirty="0">
                <a:solidFill>
                  <a:srgbClr val="222222"/>
                </a:solidFill>
                <a:effectLst/>
                <a:latin typeface="Calibri" panose="020F0502020204030204" pitchFamily="34" charset="0"/>
                <a:ea typeface="Times New Roman" panose="02020603050405020304" pitchFamily="18" charset="0"/>
              </a:rPr>
              <a:t> </a:t>
            </a:r>
            <a:r>
              <a:rPr lang="en-US" sz="1800" b="1" dirty="0" err="1">
                <a:solidFill>
                  <a:srgbClr val="222222"/>
                </a:solidFill>
                <a:effectLst/>
                <a:latin typeface="Calibri" panose="020F0502020204030204" pitchFamily="34" charset="0"/>
                <a:ea typeface="Times New Roman" panose="02020603050405020304" pitchFamily="18" charset="0"/>
              </a:rPr>
              <a:t>sanitară</a:t>
            </a:r>
            <a:r>
              <a:rPr lang="en-US" sz="1800" b="1" dirty="0">
                <a:solidFill>
                  <a:srgbClr val="222222"/>
                </a:solidFill>
                <a:effectLst/>
                <a:latin typeface="Calibri" panose="020F0502020204030204" pitchFamily="34" charset="0"/>
                <a:ea typeface="Times New Roman" panose="02020603050405020304" pitchFamily="18" charset="0"/>
              </a:rPr>
              <a:t> </a:t>
            </a:r>
            <a:r>
              <a:rPr lang="en-US" sz="1800" b="1" dirty="0" err="1">
                <a:solidFill>
                  <a:srgbClr val="222222"/>
                </a:solidFill>
                <a:effectLst/>
                <a:latin typeface="Calibri" panose="020F0502020204030204" pitchFamily="34" charset="0"/>
                <a:ea typeface="Times New Roman" panose="02020603050405020304" pitchFamily="18" charset="0"/>
              </a:rPr>
              <a:t>publică</a:t>
            </a:r>
            <a:r>
              <a:rPr lang="en-US" sz="1800" b="1" dirty="0">
                <a:solidFill>
                  <a:srgbClr val="222222"/>
                </a:solidFill>
                <a:effectLst/>
                <a:latin typeface="Calibri" panose="020F0502020204030204" pitchFamily="34" charset="0"/>
                <a:ea typeface="Times New Roman" panose="02020603050405020304" pitchFamily="18" charset="0"/>
              </a:rPr>
              <a:t> </a:t>
            </a:r>
            <a:r>
              <a:rPr lang="en-US" sz="1800" b="1" dirty="0" err="1">
                <a:solidFill>
                  <a:srgbClr val="222222"/>
                </a:solidFill>
                <a:effectLst/>
                <a:latin typeface="Calibri" panose="020F0502020204030204" pitchFamily="34" charset="0"/>
                <a:ea typeface="Times New Roman" panose="02020603050405020304" pitchFamily="18" charset="0"/>
              </a:rPr>
              <a:t>sau</a:t>
            </a:r>
            <a:r>
              <a:rPr lang="en-US" sz="1800" b="1" dirty="0">
                <a:solidFill>
                  <a:srgbClr val="222222"/>
                </a:solidFill>
                <a:effectLst/>
                <a:latin typeface="Calibri" panose="020F0502020204030204" pitchFamily="34" charset="0"/>
                <a:ea typeface="Times New Roman" panose="02020603050405020304" pitchFamily="18" charset="0"/>
              </a:rPr>
              <a:t> </a:t>
            </a:r>
            <a:r>
              <a:rPr lang="en-US" sz="1800" b="1" dirty="0" err="1">
                <a:solidFill>
                  <a:srgbClr val="222222"/>
                </a:solidFill>
                <a:effectLst/>
                <a:latin typeface="Calibri" panose="020F0502020204030204" pitchFamily="34" charset="0"/>
                <a:ea typeface="Times New Roman" panose="02020603050405020304" pitchFamily="18" charset="0"/>
              </a:rPr>
              <a:t>privată</a:t>
            </a:r>
            <a:r>
              <a:rPr lang="en-US" sz="1800" b="1" dirty="0">
                <a:solidFill>
                  <a:srgbClr val="222222"/>
                </a:solidFill>
                <a:effectLst/>
                <a:latin typeface="Calibri" panose="020F0502020204030204" pitchFamily="34" charset="0"/>
                <a:ea typeface="Times New Roman" panose="02020603050405020304" pitchFamily="18" charset="0"/>
              </a:rPr>
              <a:t>, </a:t>
            </a:r>
            <a:r>
              <a:rPr lang="en-US" sz="1800" b="1" dirty="0" err="1">
                <a:solidFill>
                  <a:srgbClr val="222222"/>
                </a:solidFill>
                <a:effectLst/>
                <a:latin typeface="Calibri" panose="020F0502020204030204" pitchFamily="34" charset="0"/>
                <a:ea typeface="Times New Roman" panose="02020603050405020304" pitchFamily="18" charset="0"/>
              </a:rPr>
              <a:t>cămin</a:t>
            </a:r>
            <a:r>
              <a:rPr lang="en-US" sz="1800" b="1" dirty="0">
                <a:solidFill>
                  <a:srgbClr val="222222"/>
                </a:solidFill>
                <a:effectLst/>
                <a:latin typeface="Calibri" panose="020F0502020204030204" pitchFamily="34" charset="0"/>
                <a:ea typeface="Times New Roman" panose="02020603050405020304" pitchFamily="18" charset="0"/>
              </a:rPr>
              <a:t> </a:t>
            </a:r>
            <a:r>
              <a:rPr lang="en-US" sz="1800" b="1" dirty="0" err="1">
                <a:solidFill>
                  <a:srgbClr val="222222"/>
                </a:solidFill>
                <a:effectLst/>
                <a:latin typeface="Calibri" panose="020F0502020204030204" pitchFamily="34" charset="0"/>
                <a:ea typeface="Times New Roman" panose="02020603050405020304" pitchFamily="18" charset="0"/>
              </a:rPr>
              <a:t>pentru</a:t>
            </a:r>
            <a:r>
              <a:rPr lang="en-US" sz="1800" b="1" dirty="0">
                <a:solidFill>
                  <a:srgbClr val="222222"/>
                </a:solidFill>
                <a:effectLst/>
                <a:latin typeface="Calibri" panose="020F0502020204030204" pitchFamily="34" charset="0"/>
                <a:ea typeface="Times New Roman" panose="02020603050405020304" pitchFamily="18" charset="0"/>
              </a:rPr>
              <a:t> </a:t>
            </a:r>
            <a:r>
              <a:rPr lang="en-US" sz="1800" b="1" dirty="0" err="1">
                <a:solidFill>
                  <a:srgbClr val="222222"/>
                </a:solidFill>
                <a:effectLst/>
                <a:latin typeface="Calibri" panose="020F0502020204030204" pitchFamily="34" charset="0"/>
                <a:ea typeface="Times New Roman" panose="02020603050405020304" pitchFamily="18" charset="0"/>
              </a:rPr>
              <a:t>persoane</a:t>
            </a:r>
            <a:r>
              <a:rPr lang="en-US" sz="1800" b="1" dirty="0">
                <a:solidFill>
                  <a:srgbClr val="222222"/>
                </a:solidFill>
                <a:effectLst/>
                <a:latin typeface="Calibri" panose="020F0502020204030204" pitchFamily="34" charset="0"/>
                <a:ea typeface="Times New Roman" panose="02020603050405020304" pitchFamily="18" charset="0"/>
              </a:rPr>
              <a:t> </a:t>
            </a:r>
            <a:r>
              <a:rPr lang="en-US" sz="1800" b="1" dirty="0" err="1">
                <a:solidFill>
                  <a:srgbClr val="222222"/>
                </a:solidFill>
                <a:effectLst/>
                <a:latin typeface="Calibri" panose="020F0502020204030204" pitchFamily="34" charset="0"/>
                <a:ea typeface="Times New Roman" panose="02020603050405020304" pitchFamily="18" charset="0"/>
              </a:rPr>
              <a:t>vârstnice</a:t>
            </a:r>
            <a:r>
              <a:rPr lang="en-US" sz="1800" b="1" dirty="0">
                <a:solidFill>
                  <a:srgbClr val="222222"/>
                </a:solidFill>
                <a:effectLst/>
                <a:latin typeface="Calibri" panose="020F0502020204030204" pitchFamily="34" charset="0"/>
                <a:ea typeface="Times New Roman" panose="02020603050405020304" pitchFamily="18" charset="0"/>
              </a:rPr>
              <a:t> </a:t>
            </a:r>
            <a:r>
              <a:rPr lang="en-US" sz="1800" b="1" dirty="0" err="1">
                <a:solidFill>
                  <a:srgbClr val="222222"/>
                </a:solidFill>
                <a:effectLst/>
                <a:latin typeface="Calibri" panose="020F0502020204030204" pitchFamily="34" charset="0"/>
                <a:ea typeface="Times New Roman" panose="02020603050405020304" pitchFamily="18" charset="0"/>
              </a:rPr>
              <a:t>ori</a:t>
            </a:r>
            <a:r>
              <a:rPr lang="en-US" sz="1800" b="1" dirty="0">
                <a:solidFill>
                  <a:srgbClr val="222222"/>
                </a:solidFill>
                <a:effectLst/>
                <a:latin typeface="Calibri" panose="020F0502020204030204" pitchFamily="34" charset="0"/>
                <a:ea typeface="Times New Roman" panose="02020603050405020304" pitchFamily="18" charset="0"/>
              </a:rPr>
              <a:t> </a:t>
            </a:r>
            <a:r>
              <a:rPr lang="en-US" sz="1800" b="1" dirty="0" err="1">
                <a:solidFill>
                  <a:srgbClr val="222222"/>
                </a:solidFill>
                <a:effectLst/>
                <a:latin typeface="Calibri" panose="020F0502020204030204" pitchFamily="34" charset="0"/>
                <a:ea typeface="Times New Roman" panose="02020603050405020304" pitchFamily="18" charset="0"/>
              </a:rPr>
              <a:t>alte</a:t>
            </a:r>
            <a:r>
              <a:rPr lang="en-US" sz="1800" b="1" dirty="0">
                <a:solidFill>
                  <a:srgbClr val="222222"/>
                </a:solidFill>
                <a:effectLst/>
                <a:latin typeface="Calibri" panose="020F0502020204030204" pitchFamily="34" charset="0"/>
                <a:ea typeface="Times New Roman" panose="02020603050405020304" pitchFamily="18" charset="0"/>
              </a:rPr>
              <a:t> </a:t>
            </a:r>
            <a:r>
              <a:rPr lang="en-US" sz="1800" b="1" dirty="0" err="1">
                <a:solidFill>
                  <a:srgbClr val="222222"/>
                </a:solidFill>
                <a:effectLst/>
                <a:latin typeface="Calibri" panose="020F0502020204030204" pitchFamily="34" charset="0"/>
                <a:ea typeface="Times New Roman" panose="02020603050405020304" pitchFamily="18" charset="0"/>
              </a:rPr>
              <a:t>asemenea</a:t>
            </a:r>
            <a:r>
              <a:rPr lang="en-US" sz="1800" b="1" dirty="0">
                <a:solidFill>
                  <a:srgbClr val="222222"/>
                </a:solidFill>
                <a:effectLst/>
                <a:latin typeface="Calibri" panose="020F0502020204030204" pitchFamily="34" charset="0"/>
                <a:ea typeface="Times New Roman" panose="02020603050405020304" pitchFamily="18" charset="0"/>
              </a:rPr>
              <a:t> </a:t>
            </a:r>
            <a:r>
              <a:rPr lang="en-US" sz="1800" b="1" dirty="0" err="1">
                <a:solidFill>
                  <a:srgbClr val="222222"/>
                </a:solidFill>
                <a:effectLst/>
                <a:latin typeface="Calibri" panose="020F0502020204030204" pitchFamily="34" charset="0"/>
                <a:ea typeface="Times New Roman" panose="02020603050405020304" pitchFamily="18" charset="0"/>
              </a:rPr>
              <a:t>aşezăminte</a:t>
            </a:r>
            <a:r>
              <a:rPr lang="en-US" sz="1800" b="1" dirty="0">
                <a:solidFill>
                  <a:srgbClr val="222222"/>
                </a:solidFill>
                <a:effectLst/>
                <a:latin typeface="Calibri" panose="020F0502020204030204" pitchFamily="34" charset="0"/>
                <a:ea typeface="Times New Roman" panose="02020603050405020304" pitchFamily="18" charset="0"/>
              </a:rPr>
              <a:t> </a:t>
            </a:r>
            <a:r>
              <a:rPr lang="en-US" sz="1800" b="1" dirty="0" err="1">
                <a:solidFill>
                  <a:srgbClr val="222222"/>
                </a:solidFill>
                <a:effectLst/>
                <a:latin typeface="Calibri" panose="020F0502020204030204" pitchFamily="34" charset="0"/>
                <a:ea typeface="Times New Roman" panose="02020603050405020304" pitchFamily="18" charset="0"/>
              </a:rPr>
              <a:t>sociale</a:t>
            </a:r>
            <a:r>
              <a:rPr lang="en-US" sz="1800" b="1" dirty="0">
                <a:solidFill>
                  <a:srgbClr val="222222"/>
                </a:solidFill>
                <a:effectLst/>
                <a:latin typeface="Calibri" panose="020F0502020204030204" pitchFamily="34" charset="0"/>
                <a:ea typeface="Times New Roman" panose="02020603050405020304" pitchFamily="18" charset="0"/>
              </a:rPr>
              <a:t> </a:t>
            </a:r>
            <a:r>
              <a:rPr lang="en-US" sz="1800" b="1" dirty="0" err="1">
                <a:solidFill>
                  <a:srgbClr val="222222"/>
                </a:solidFill>
                <a:effectLst/>
                <a:latin typeface="Calibri" panose="020F0502020204030204" pitchFamily="34" charset="0"/>
                <a:ea typeface="Times New Roman" panose="02020603050405020304" pitchFamily="18" charset="0"/>
              </a:rPr>
              <a:t>publice</a:t>
            </a:r>
            <a:r>
              <a:rPr lang="en-US" sz="1800" b="1" dirty="0">
                <a:solidFill>
                  <a:srgbClr val="222222"/>
                </a:solidFill>
                <a:effectLst/>
                <a:latin typeface="Calibri" panose="020F0502020204030204" pitchFamily="34" charset="0"/>
                <a:ea typeface="Times New Roman" panose="02020603050405020304" pitchFamily="18" charset="0"/>
              </a:rPr>
              <a:t> </a:t>
            </a:r>
            <a:r>
              <a:rPr lang="en-US" sz="1800" b="1" dirty="0" err="1">
                <a:solidFill>
                  <a:srgbClr val="222222"/>
                </a:solidFill>
                <a:effectLst/>
                <a:latin typeface="Calibri" panose="020F0502020204030204" pitchFamily="34" charset="0"/>
                <a:ea typeface="Times New Roman" panose="02020603050405020304" pitchFamily="18" charset="0"/>
              </a:rPr>
              <a:t>sau</a:t>
            </a:r>
            <a:r>
              <a:rPr lang="en-US" sz="1800" b="1" dirty="0">
                <a:solidFill>
                  <a:srgbClr val="222222"/>
                </a:solidFill>
                <a:effectLst/>
                <a:latin typeface="Calibri" panose="020F0502020204030204" pitchFamily="34" charset="0"/>
                <a:ea typeface="Times New Roman" panose="02020603050405020304" pitchFamily="18" charset="0"/>
              </a:rPr>
              <a:t> private, </a:t>
            </a:r>
            <a:r>
              <a:rPr lang="en-US" sz="1800" b="1" dirty="0" err="1">
                <a:solidFill>
                  <a:srgbClr val="222222"/>
                </a:solidFill>
                <a:effectLst/>
                <a:latin typeface="Calibri" panose="020F0502020204030204" pitchFamily="34" charset="0"/>
                <a:ea typeface="Times New Roman" panose="02020603050405020304" pitchFamily="18" charset="0"/>
              </a:rPr>
              <a:t>dacă</a:t>
            </a:r>
            <a:r>
              <a:rPr lang="en-US" sz="1800" b="1" dirty="0">
                <a:solidFill>
                  <a:srgbClr val="222222"/>
                </a:solidFill>
                <a:effectLst/>
                <a:latin typeface="Calibri" panose="020F0502020204030204" pitchFamily="34" charset="0"/>
                <a:ea typeface="Times New Roman" panose="02020603050405020304" pitchFamily="18" charset="0"/>
              </a:rPr>
              <a:t> au </a:t>
            </a:r>
            <a:r>
              <a:rPr lang="en-US" sz="1800" b="1" dirty="0" err="1">
                <a:solidFill>
                  <a:srgbClr val="222222"/>
                </a:solidFill>
                <a:effectLst/>
                <a:latin typeface="Calibri" panose="020F0502020204030204" pitchFamily="34" charset="0"/>
                <a:ea typeface="Times New Roman" panose="02020603050405020304" pitchFamily="18" charset="0"/>
              </a:rPr>
              <a:t>domiciliul</a:t>
            </a:r>
            <a:r>
              <a:rPr lang="en-US" sz="1800" b="1" dirty="0">
                <a:solidFill>
                  <a:srgbClr val="222222"/>
                </a:solidFill>
                <a:effectLst/>
                <a:latin typeface="Calibri" panose="020F0502020204030204" pitchFamily="34" charset="0"/>
                <a:ea typeface="Times New Roman" panose="02020603050405020304" pitchFamily="18" charset="0"/>
              </a:rPr>
              <a:t> </a:t>
            </a:r>
            <a:r>
              <a:rPr lang="en-US" sz="1800" b="1" dirty="0" err="1">
                <a:solidFill>
                  <a:srgbClr val="222222"/>
                </a:solidFill>
                <a:effectLst/>
                <a:latin typeface="Calibri" panose="020F0502020204030204" pitchFamily="34" charset="0"/>
                <a:ea typeface="Times New Roman" panose="02020603050405020304" pitchFamily="18" charset="0"/>
              </a:rPr>
              <a:t>sau</a:t>
            </a:r>
            <a:r>
              <a:rPr lang="en-US" sz="1800" b="1" dirty="0">
                <a:solidFill>
                  <a:srgbClr val="222222"/>
                </a:solidFill>
                <a:effectLst/>
                <a:latin typeface="Calibri" panose="020F0502020204030204" pitchFamily="34" charset="0"/>
                <a:ea typeface="Times New Roman" panose="02020603050405020304" pitchFamily="18" charset="0"/>
              </a:rPr>
              <a:t> </a:t>
            </a:r>
            <a:r>
              <a:rPr lang="en-US" sz="1800" b="1" dirty="0" err="1">
                <a:solidFill>
                  <a:srgbClr val="222222"/>
                </a:solidFill>
                <a:effectLst/>
                <a:latin typeface="Calibri" panose="020F0502020204030204" pitchFamily="34" charset="0"/>
                <a:ea typeface="Times New Roman" panose="02020603050405020304" pitchFamily="18" charset="0"/>
              </a:rPr>
              <a:t>reşedinţa</a:t>
            </a:r>
            <a:r>
              <a:rPr lang="en-US" sz="1800" b="1" dirty="0">
                <a:solidFill>
                  <a:srgbClr val="222222"/>
                </a:solidFill>
                <a:effectLst/>
                <a:latin typeface="Calibri" panose="020F0502020204030204" pitchFamily="34" charset="0"/>
                <a:ea typeface="Times New Roman" panose="02020603050405020304" pitchFamily="18" charset="0"/>
              </a:rPr>
              <a:t> </a:t>
            </a:r>
            <a:r>
              <a:rPr lang="en-US" sz="1800" b="1" dirty="0" err="1">
                <a:solidFill>
                  <a:srgbClr val="222222"/>
                </a:solidFill>
                <a:effectLst/>
                <a:latin typeface="Calibri" panose="020F0502020204030204" pitchFamily="34" charset="0"/>
                <a:ea typeface="Times New Roman" panose="02020603050405020304" pitchFamily="18" charset="0"/>
              </a:rPr>
              <a:t>în</a:t>
            </a:r>
            <a:r>
              <a:rPr lang="en-US" sz="1800" b="1" dirty="0">
                <a:solidFill>
                  <a:srgbClr val="222222"/>
                </a:solidFill>
                <a:effectLst/>
                <a:latin typeface="Calibri" panose="020F0502020204030204" pitchFamily="34" charset="0"/>
                <a:ea typeface="Times New Roman" panose="02020603050405020304" pitchFamily="18" charset="0"/>
              </a:rPr>
              <a:t> </a:t>
            </a:r>
            <a:r>
              <a:rPr lang="en-US" sz="1800" b="1" dirty="0" err="1">
                <a:solidFill>
                  <a:srgbClr val="222222"/>
                </a:solidFill>
                <a:effectLst/>
                <a:latin typeface="Calibri" panose="020F0502020204030204" pitchFamily="34" charset="0"/>
                <a:ea typeface="Times New Roman" panose="02020603050405020304" pitchFamily="18" charset="0"/>
              </a:rPr>
              <a:t>municipiul</a:t>
            </a:r>
            <a:r>
              <a:rPr lang="en-US" sz="1800" b="1" dirty="0">
                <a:solidFill>
                  <a:srgbClr val="222222"/>
                </a:solidFill>
                <a:effectLst/>
                <a:latin typeface="Calibri" panose="020F0502020204030204" pitchFamily="34" charset="0"/>
                <a:ea typeface="Times New Roman" panose="02020603050405020304" pitchFamily="18" charset="0"/>
              </a:rPr>
              <a:t> </a:t>
            </a:r>
            <a:r>
              <a:rPr lang="en-US" sz="1800" b="1" dirty="0" err="1">
                <a:solidFill>
                  <a:srgbClr val="222222"/>
                </a:solidFill>
                <a:effectLst/>
                <a:latin typeface="Calibri" panose="020F0502020204030204" pitchFamily="34" charset="0"/>
                <a:ea typeface="Times New Roman" panose="02020603050405020304" pitchFamily="18" charset="0"/>
              </a:rPr>
              <a:t>Bucureşti</a:t>
            </a:r>
            <a:r>
              <a:rPr lang="en-US" sz="1800" b="1" dirty="0">
                <a:solidFill>
                  <a:srgbClr val="222222"/>
                </a:solidFill>
                <a:effectLst/>
                <a:latin typeface="Calibri" panose="020F0502020204030204" pitchFamily="34" charset="0"/>
                <a:ea typeface="Times New Roman" panose="02020603050405020304" pitchFamily="18" charset="0"/>
              </a:rPr>
              <a:t>, pe raza </a:t>
            </a:r>
            <a:r>
              <a:rPr lang="en-US" sz="1800" b="1" dirty="0" err="1">
                <a:solidFill>
                  <a:srgbClr val="222222"/>
                </a:solidFill>
                <a:effectLst/>
                <a:latin typeface="Calibri" panose="020F0502020204030204" pitchFamily="34" charset="0"/>
                <a:ea typeface="Times New Roman" panose="02020603050405020304" pitchFamily="18" charset="0"/>
              </a:rPr>
              <a:t>căruia</a:t>
            </a:r>
            <a:r>
              <a:rPr lang="en-US" sz="1800" b="1" dirty="0">
                <a:solidFill>
                  <a:srgbClr val="222222"/>
                </a:solidFill>
                <a:effectLst/>
                <a:latin typeface="Calibri" panose="020F0502020204030204" pitchFamily="34" charset="0"/>
                <a:ea typeface="Times New Roman" panose="02020603050405020304" pitchFamily="18" charset="0"/>
              </a:rPr>
              <a:t> se </a:t>
            </a:r>
            <a:r>
              <a:rPr lang="en-US" sz="1800" b="1" dirty="0" err="1">
                <a:solidFill>
                  <a:srgbClr val="222222"/>
                </a:solidFill>
                <a:effectLst/>
                <a:latin typeface="Calibri" panose="020F0502020204030204" pitchFamily="34" charset="0"/>
                <a:ea typeface="Times New Roman" panose="02020603050405020304" pitchFamily="18" charset="0"/>
              </a:rPr>
              <a:t>află</a:t>
            </a:r>
            <a:r>
              <a:rPr lang="en-US" sz="1800" b="1" dirty="0">
                <a:solidFill>
                  <a:srgbClr val="222222"/>
                </a:solidFill>
                <a:effectLst/>
                <a:latin typeface="Calibri" panose="020F0502020204030204" pitchFamily="34" charset="0"/>
                <a:ea typeface="Times New Roman" panose="02020603050405020304" pitchFamily="18" charset="0"/>
              </a:rPr>
              <a:t> </a:t>
            </a:r>
            <a:r>
              <a:rPr lang="en-US" sz="1800" b="1" dirty="0" err="1">
                <a:solidFill>
                  <a:srgbClr val="222222"/>
                </a:solidFill>
                <a:effectLst/>
                <a:latin typeface="Calibri" panose="020F0502020204030204" pitchFamily="34" charset="0"/>
                <a:ea typeface="Times New Roman" panose="02020603050405020304" pitchFamily="18" charset="0"/>
              </a:rPr>
              <a:t>unitatea</a:t>
            </a:r>
            <a:r>
              <a:rPr lang="en-US" sz="1800" b="1" dirty="0">
                <a:solidFill>
                  <a:srgbClr val="222222"/>
                </a:solidFill>
                <a:effectLst/>
                <a:latin typeface="Calibri" panose="020F0502020204030204" pitchFamily="34" charset="0"/>
                <a:ea typeface="Times New Roman" panose="02020603050405020304" pitchFamily="18" charset="0"/>
              </a:rPr>
              <a:t> </a:t>
            </a:r>
            <a:r>
              <a:rPr lang="en-US" sz="1800" b="1" dirty="0" err="1">
                <a:solidFill>
                  <a:srgbClr val="222222"/>
                </a:solidFill>
                <a:effectLst/>
                <a:latin typeface="Calibri" panose="020F0502020204030204" pitchFamily="34" charset="0"/>
                <a:ea typeface="Times New Roman" panose="02020603050405020304" pitchFamily="18" charset="0"/>
              </a:rPr>
              <a:t>respectivă</a:t>
            </a:r>
            <a:r>
              <a:rPr lang="en-US" sz="1800" b="1" dirty="0">
                <a:solidFill>
                  <a:srgbClr val="222222"/>
                </a:solidFill>
                <a:effectLst/>
                <a:latin typeface="Calibri" panose="020F0502020204030204" pitchFamily="34" charset="0"/>
                <a:ea typeface="Times New Roman" panose="02020603050405020304" pitchFamily="18" charset="0"/>
              </a:rPr>
              <a:t>.</a:t>
            </a:r>
            <a:endParaRPr lang="ro-RO" b="1" dirty="0">
              <a:solidFill>
                <a:srgbClr val="222222"/>
              </a:solidFill>
              <a:latin typeface="Calibri" panose="020F0502020204030204" pitchFamily="34" charset="0"/>
              <a:ea typeface="Times New Roman" panose="02020603050405020304" pitchFamily="18" charset="0"/>
            </a:endParaRPr>
          </a:p>
          <a:p>
            <a:pPr marL="342900" lvl="0" indent="-342900" algn="just">
              <a:buAutoNum type="alphaLcParenR"/>
            </a:pPr>
            <a:r>
              <a:rPr lang="en-US" sz="1800" b="1" dirty="0" err="1">
                <a:solidFill>
                  <a:srgbClr val="222222"/>
                </a:solidFill>
                <a:effectLst/>
                <a:latin typeface="Calibri" panose="020F0502020204030204" pitchFamily="34" charset="0"/>
                <a:ea typeface="Times New Roman" panose="02020603050405020304" pitchFamily="18" charset="0"/>
              </a:rPr>
              <a:t>Persoanele</a:t>
            </a:r>
            <a:r>
              <a:rPr lang="en-US" sz="1800" b="1" dirty="0">
                <a:solidFill>
                  <a:srgbClr val="222222"/>
                </a:solidFill>
                <a:effectLst/>
                <a:latin typeface="Calibri" panose="020F0502020204030204" pitchFamily="34" charset="0"/>
                <a:ea typeface="Times New Roman" panose="02020603050405020304" pitchFamily="18" charset="0"/>
              </a:rPr>
              <a:t> </a:t>
            </a:r>
            <a:r>
              <a:rPr lang="en-US" sz="1800" b="1" i="1" u="sng" dirty="0" err="1">
                <a:solidFill>
                  <a:srgbClr val="222222"/>
                </a:solidFill>
                <a:effectLst/>
                <a:latin typeface="Calibri" panose="020F0502020204030204" pitchFamily="34" charset="0"/>
                <a:ea typeface="Times New Roman" panose="02020603050405020304" pitchFamily="18" charset="0"/>
              </a:rPr>
              <a:t>reţinute</a:t>
            </a:r>
            <a:r>
              <a:rPr lang="en-US" sz="1800" b="1" dirty="0">
                <a:solidFill>
                  <a:srgbClr val="222222"/>
                </a:solidFill>
                <a:effectLst/>
                <a:latin typeface="Calibri" panose="020F0502020204030204" pitchFamily="34" charset="0"/>
                <a:ea typeface="Times New Roman" panose="02020603050405020304" pitchFamily="18" charset="0"/>
              </a:rPr>
              <a:t>, </a:t>
            </a:r>
            <a:r>
              <a:rPr lang="en-US" sz="1800" b="1" i="1" u="sng" dirty="0" err="1">
                <a:solidFill>
                  <a:srgbClr val="222222"/>
                </a:solidFill>
                <a:effectLst/>
                <a:latin typeface="Calibri" panose="020F0502020204030204" pitchFamily="34" charset="0"/>
                <a:ea typeface="Times New Roman" panose="02020603050405020304" pitchFamily="18" charset="0"/>
              </a:rPr>
              <a:t>deţinute</a:t>
            </a:r>
            <a:r>
              <a:rPr lang="en-US" sz="1800" b="1" dirty="0">
                <a:solidFill>
                  <a:srgbClr val="222222"/>
                </a:solidFill>
                <a:effectLst/>
                <a:latin typeface="Calibri" panose="020F0502020204030204" pitchFamily="34" charset="0"/>
                <a:ea typeface="Times New Roman" panose="02020603050405020304" pitchFamily="18" charset="0"/>
              </a:rPr>
              <a:t> </a:t>
            </a:r>
            <a:r>
              <a:rPr lang="en-US" sz="1800" b="1" dirty="0" err="1">
                <a:solidFill>
                  <a:srgbClr val="222222"/>
                </a:solidFill>
                <a:effectLst/>
                <a:latin typeface="Calibri" panose="020F0502020204030204" pitchFamily="34" charset="0"/>
                <a:ea typeface="Times New Roman" panose="02020603050405020304" pitchFamily="18" charset="0"/>
              </a:rPr>
              <a:t>în</a:t>
            </a:r>
            <a:r>
              <a:rPr lang="en-US" sz="1800" b="1" dirty="0">
                <a:solidFill>
                  <a:srgbClr val="222222"/>
                </a:solidFill>
                <a:effectLst/>
                <a:latin typeface="Calibri" panose="020F0502020204030204" pitchFamily="34" charset="0"/>
                <a:ea typeface="Times New Roman" panose="02020603050405020304" pitchFamily="18" charset="0"/>
              </a:rPr>
              <a:t> </a:t>
            </a:r>
            <a:r>
              <a:rPr lang="en-US" sz="1800" b="1" dirty="0" err="1">
                <a:solidFill>
                  <a:srgbClr val="222222"/>
                </a:solidFill>
                <a:effectLst/>
                <a:latin typeface="Calibri" panose="020F0502020204030204" pitchFamily="34" charset="0"/>
                <a:ea typeface="Times New Roman" panose="02020603050405020304" pitchFamily="18" charset="0"/>
              </a:rPr>
              <a:t>baza</a:t>
            </a:r>
            <a:r>
              <a:rPr lang="en-US" sz="1800" b="1" dirty="0">
                <a:solidFill>
                  <a:srgbClr val="222222"/>
                </a:solidFill>
                <a:effectLst/>
                <a:latin typeface="Calibri" panose="020F0502020204030204" pitchFamily="34" charset="0"/>
                <a:ea typeface="Times New Roman" panose="02020603050405020304" pitchFamily="18" charset="0"/>
              </a:rPr>
              <a:t> </a:t>
            </a:r>
            <a:r>
              <a:rPr lang="en-US" sz="1800" b="1" dirty="0" err="1">
                <a:solidFill>
                  <a:srgbClr val="222222"/>
                </a:solidFill>
                <a:effectLst/>
                <a:latin typeface="Calibri" panose="020F0502020204030204" pitchFamily="34" charset="0"/>
                <a:ea typeface="Times New Roman" panose="02020603050405020304" pitchFamily="18" charset="0"/>
              </a:rPr>
              <a:t>unui</a:t>
            </a:r>
            <a:r>
              <a:rPr lang="en-US" sz="1800" b="1" dirty="0">
                <a:solidFill>
                  <a:srgbClr val="222222"/>
                </a:solidFill>
                <a:effectLst/>
                <a:latin typeface="Calibri" panose="020F0502020204030204" pitchFamily="34" charset="0"/>
                <a:ea typeface="Times New Roman" panose="02020603050405020304" pitchFamily="18" charset="0"/>
              </a:rPr>
              <a:t> </a:t>
            </a:r>
            <a:r>
              <a:rPr lang="en-US" sz="1800" b="1" dirty="0" err="1">
                <a:solidFill>
                  <a:srgbClr val="222222"/>
                </a:solidFill>
                <a:effectLst/>
                <a:latin typeface="Calibri" panose="020F0502020204030204" pitchFamily="34" charset="0"/>
                <a:ea typeface="Times New Roman" panose="02020603050405020304" pitchFamily="18" charset="0"/>
              </a:rPr>
              <a:t>mandat</a:t>
            </a:r>
            <a:r>
              <a:rPr lang="en-US" sz="1800" b="1" dirty="0">
                <a:solidFill>
                  <a:srgbClr val="222222"/>
                </a:solidFill>
                <a:effectLst/>
                <a:latin typeface="Calibri" panose="020F0502020204030204" pitchFamily="34" charset="0"/>
                <a:ea typeface="Times New Roman" panose="02020603050405020304" pitchFamily="18" charset="0"/>
              </a:rPr>
              <a:t> de </a:t>
            </a:r>
            <a:r>
              <a:rPr lang="en-US" sz="1800" b="1" dirty="0" err="1">
                <a:solidFill>
                  <a:srgbClr val="222222"/>
                </a:solidFill>
                <a:effectLst/>
                <a:latin typeface="Calibri" panose="020F0502020204030204" pitchFamily="34" charset="0"/>
                <a:ea typeface="Times New Roman" panose="02020603050405020304" pitchFamily="18" charset="0"/>
              </a:rPr>
              <a:t>arestare</a:t>
            </a:r>
            <a:r>
              <a:rPr lang="en-US" sz="1800" b="1" dirty="0">
                <a:solidFill>
                  <a:srgbClr val="222222"/>
                </a:solidFill>
                <a:effectLst/>
                <a:latin typeface="Calibri" panose="020F0502020204030204" pitchFamily="34" charset="0"/>
                <a:ea typeface="Times New Roman" panose="02020603050405020304" pitchFamily="18" charset="0"/>
              </a:rPr>
              <a:t> </a:t>
            </a:r>
            <a:r>
              <a:rPr lang="en-US" sz="1800" b="1" dirty="0" err="1">
                <a:solidFill>
                  <a:srgbClr val="222222"/>
                </a:solidFill>
                <a:effectLst/>
                <a:latin typeface="Calibri" panose="020F0502020204030204" pitchFamily="34" charset="0"/>
                <a:ea typeface="Times New Roman" panose="02020603050405020304" pitchFamily="18" charset="0"/>
              </a:rPr>
              <a:t>preventivă</a:t>
            </a:r>
            <a:r>
              <a:rPr lang="en-US" sz="1800" b="1" dirty="0">
                <a:solidFill>
                  <a:srgbClr val="222222"/>
                </a:solidFill>
                <a:effectLst/>
                <a:latin typeface="Calibri" panose="020F0502020204030204" pitchFamily="34" charset="0"/>
                <a:ea typeface="Times New Roman" panose="02020603050405020304" pitchFamily="18" charset="0"/>
              </a:rPr>
              <a:t> </a:t>
            </a:r>
            <a:r>
              <a:rPr lang="en-US" sz="1800" b="1" dirty="0" err="1">
                <a:solidFill>
                  <a:srgbClr val="222222"/>
                </a:solidFill>
                <a:effectLst/>
                <a:latin typeface="Calibri" panose="020F0502020204030204" pitchFamily="34" charset="0"/>
                <a:ea typeface="Times New Roman" panose="02020603050405020304" pitchFamily="18" charset="0"/>
              </a:rPr>
              <a:t>şi</a:t>
            </a:r>
            <a:r>
              <a:rPr lang="en-US" sz="1800" b="1" dirty="0">
                <a:solidFill>
                  <a:srgbClr val="222222"/>
                </a:solidFill>
                <a:effectLst/>
                <a:latin typeface="Calibri" panose="020F0502020204030204" pitchFamily="34" charset="0"/>
                <a:ea typeface="Times New Roman" panose="02020603050405020304" pitchFamily="18" charset="0"/>
              </a:rPr>
              <a:t> </a:t>
            </a:r>
            <a:r>
              <a:rPr lang="en-US" sz="1800" b="1" dirty="0" err="1">
                <a:solidFill>
                  <a:srgbClr val="222222"/>
                </a:solidFill>
                <a:effectLst/>
                <a:latin typeface="Calibri" panose="020F0502020204030204" pitchFamily="34" charset="0"/>
                <a:ea typeface="Times New Roman" panose="02020603050405020304" pitchFamily="18" charset="0"/>
              </a:rPr>
              <a:t>persoanele</a:t>
            </a:r>
            <a:r>
              <a:rPr lang="en-US" sz="1800" b="1" dirty="0">
                <a:solidFill>
                  <a:srgbClr val="222222"/>
                </a:solidFill>
                <a:effectLst/>
                <a:latin typeface="Calibri" panose="020F0502020204030204" pitchFamily="34" charset="0"/>
                <a:ea typeface="Times New Roman" panose="02020603050405020304" pitchFamily="18" charset="0"/>
              </a:rPr>
              <a:t> care </a:t>
            </a:r>
            <a:r>
              <a:rPr lang="en-US" sz="1800" b="1" dirty="0" err="1">
                <a:solidFill>
                  <a:srgbClr val="222222"/>
                </a:solidFill>
                <a:effectLst/>
                <a:latin typeface="Calibri" panose="020F0502020204030204" pitchFamily="34" charset="0"/>
                <a:ea typeface="Times New Roman" panose="02020603050405020304" pitchFamily="18" charset="0"/>
              </a:rPr>
              <a:t>execută</a:t>
            </a:r>
            <a:r>
              <a:rPr lang="en-US" sz="1800" b="1" dirty="0">
                <a:solidFill>
                  <a:srgbClr val="222222"/>
                </a:solidFill>
                <a:effectLst/>
                <a:latin typeface="Calibri" panose="020F0502020204030204" pitchFamily="34" charset="0"/>
                <a:ea typeface="Times New Roman" panose="02020603050405020304" pitchFamily="18" charset="0"/>
              </a:rPr>
              <a:t> o </a:t>
            </a:r>
            <a:r>
              <a:rPr lang="en-US" sz="1800" b="1" dirty="0" err="1">
                <a:solidFill>
                  <a:srgbClr val="222222"/>
                </a:solidFill>
                <a:effectLst/>
                <a:latin typeface="Calibri" panose="020F0502020204030204" pitchFamily="34" charset="0"/>
                <a:ea typeface="Times New Roman" panose="02020603050405020304" pitchFamily="18" charset="0"/>
              </a:rPr>
              <a:t>pedeapsă</a:t>
            </a:r>
            <a:r>
              <a:rPr lang="en-US" sz="1800" b="1" dirty="0">
                <a:solidFill>
                  <a:srgbClr val="222222"/>
                </a:solidFill>
                <a:effectLst/>
                <a:latin typeface="Calibri" panose="020F0502020204030204" pitchFamily="34" charset="0"/>
                <a:ea typeface="Times New Roman" panose="02020603050405020304" pitchFamily="18" charset="0"/>
              </a:rPr>
              <a:t> </a:t>
            </a:r>
            <a:r>
              <a:rPr lang="en-US" sz="1800" b="1" dirty="0" err="1">
                <a:solidFill>
                  <a:srgbClr val="222222"/>
                </a:solidFill>
                <a:effectLst/>
                <a:latin typeface="Calibri" panose="020F0502020204030204" pitchFamily="34" charset="0"/>
                <a:ea typeface="Times New Roman" panose="02020603050405020304" pitchFamily="18" charset="0"/>
              </a:rPr>
              <a:t>privativă</a:t>
            </a:r>
            <a:r>
              <a:rPr lang="en-US" sz="1800" b="1" dirty="0">
                <a:solidFill>
                  <a:srgbClr val="222222"/>
                </a:solidFill>
                <a:effectLst/>
                <a:latin typeface="Calibri" panose="020F0502020204030204" pitchFamily="34" charset="0"/>
                <a:ea typeface="Times New Roman" panose="02020603050405020304" pitchFamily="18" charset="0"/>
              </a:rPr>
              <a:t> de libertate, </a:t>
            </a:r>
            <a:r>
              <a:rPr lang="en-US" sz="1800" b="1" dirty="0" err="1">
                <a:solidFill>
                  <a:srgbClr val="222222"/>
                </a:solidFill>
                <a:effectLst/>
                <a:latin typeface="Calibri" panose="020F0502020204030204" pitchFamily="34" charset="0"/>
                <a:ea typeface="Times New Roman" panose="02020603050405020304" pitchFamily="18" charset="0"/>
              </a:rPr>
              <a:t>dar</a:t>
            </a:r>
            <a:r>
              <a:rPr lang="en-US" sz="1800" b="1" dirty="0">
                <a:solidFill>
                  <a:srgbClr val="222222"/>
                </a:solidFill>
                <a:effectLst/>
                <a:latin typeface="Calibri" panose="020F0502020204030204" pitchFamily="34" charset="0"/>
                <a:ea typeface="Times New Roman" panose="02020603050405020304" pitchFamily="18" charset="0"/>
              </a:rPr>
              <a:t> care nu </a:t>
            </a:r>
            <a:r>
              <a:rPr lang="en-US" sz="1800" b="1" dirty="0" err="1">
                <a:solidFill>
                  <a:srgbClr val="222222"/>
                </a:solidFill>
                <a:effectLst/>
                <a:latin typeface="Calibri" panose="020F0502020204030204" pitchFamily="34" charset="0"/>
                <a:ea typeface="Times New Roman" panose="02020603050405020304" pitchFamily="18" charset="0"/>
              </a:rPr>
              <a:t>şi</a:t>
            </a:r>
            <a:r>
              <a:rPr lang="en-US" sz="1800" b="1" dirty="0">
                <a:solidFill>
                  <a:srgbClr val="222222"/>
                </a:solidFill>
                <a:effectLst/>
                <a:latin typeface="Calibri" panose="020F0502020204030204" pitchFamily="34" charset="0"/>
                <a:ea typeface="Times New Roman" panose="02020603050405020304" pitchFamily="18" charset="0"/>
              </a:rPr>
              <a:t>-au </a:t>
            </a:r>
            <a:r>
              <a:rPr lang="en-US" sz="1800" b="1" dirty="0" err="1">
                <a:solidFill>
                  <a:srgbClr val="222222"/>
                </a:solidFill>
                <a:effectLst/>
                <a:latin typeface="Calibri" panose="020F0502020204030204" pitchFamily="34" charset="0"/>
                <a:ea typeface="Times New Roman" panose="02020603050405020304" pitchFamily="18" charset="0"/>
              </a:rPr>
              <a:t>pierdut</a:t>
            </a:r>
            <a:r>
              <a:rPr lang="en-US" sz="1800" b="1" dirty="0">
                <a:solidFill>
                  <a:srgbClr val="222222"/>
                </a:solidFill>
                <a:effectLst/>
                <a:latin typeface="Calibri" panose="020F0502020204030204" pitchFamily="34" charset="0"/>
                <a:ea typeface="Times New Roman" panose="02020603050405020304" pitchFamily="18" charset="0"/>
              </a:rPr>
              <a:t> </a:t>
            </a:r>
            <a:r>
              <a:rPr lang="en-US" sz="1800" b="1" dirty="0" err="1">
                <a:solidFill>
                  <a:srgbClr val="222222"/>
                </a:solidFill>
                <a:effectLst/>
                <a:latin typeface="Calibri" panose="020F0502020204030204" pitchFamily="34" charset="0"/>
                <a:ea typeface="Times New Roman" panose="02020603050405020304" pitchFamily="18" charset="0"/>
              </a:rPr>
              <a:t>drepturile</a:t>
            </a:r>
            <a:r>
              <a:rPr lang="en-US" sz="1800" b="1" dirty="0">
                <a:solidFill>
                  <a:srgbClr val="222222"/>
                </a:solidFill>
                <a:effectLst/>
                <a:latin typeface="Calibri" panose="020F0502020204030204" pitchFamily="34" charset="0"/>
                <a:ea typeface="Times New Roman" panose="02020603050405020304" pitchFamily="18" charset="0"/>
              </a:rPr>
              <a:t> </a:t>
            </a:r>
            <a:r>
              <a:rPr lang="en-US" sz="1800" b="1" dirty="0" err="1">
                <a:solidFill>
                  <a:srgbClr val="222222"/>
                </a:solidFill>
                <a:effectLst/>
                <a:latin typeface="Calibri" panose="020F0502020204030204" pitchFamily="34" charset="0"/>
                <a:ea typeface="Times New Roman" panose="02020603050405020304" pitchFamily="18" charset="0"/>
              </a:rPr>
              <a:t>electorale</a:t>
            </a:r>
            <a:r>
              <a:rPr lang="en-US" sz="1800" b="1" dirty="0">
                <a:solidFill>
                  <a:srgbClr val="222222"/>
                </a:solidFill>
                <a:effectLst/>
                <a:latin typeface="Calibri" panose="020F0502020204030204" pitchFamily="34" charset="0"/>
                <a:ea typeface="Times New Roman" panose="02020603050405020304" pitchFamily="18" charset="0"/>
              </a:rPr>
              <a:t> </a:t>
            </a:r>
            <a:r>
              <a:rPr lang="en-US" sz="1800" b="1" dirty="0" err="1">
                <a:solidFill>
                  <a:srgbClr val="222222"/>
                </a:solidFill>
                <a:effectLst/>
                <a:latin typeface="Calibri" panose="020F0502020204030204" pitchFamily="34" charset="0"/>
                <a:ea typeface="Times New Roman" panose="02020603050405020304" pitchFamily="18" charset="0"/>
              </a:rPr>
              <a:t>şi</a:t>
            </a:r>
            <a:r>
              <a:rPr lang="en-US" sz="1800" b="1" dirty="0">
                <a:solidFill>
                  <a:srgbClr val="222222"/>
                </a:solidFill>
                <a:effectLst/>
                <a:latin typeface="Calibri" panose="020F0502020204030204" pitchFamily="34" charset="0"/>
                <a:ea typeface="Times New Roman" panose="02020603050405020304" pitchFamily="18" charset="0"/>
              </a:rPr>
              <a:t> care sunt </a:t>
            </a:r>
            <a:r>
              <a:rPr lang="en-US" sz="1800" b="1" dirty="0" err="1">
                <a:solidFill>
                  <a:srgbClr val="222222"/>
                </a:solidFill>
                <a:effectLst/>
                <a:latin typeface="Calibri" panose="020F0502020204030204" pitchFamily="34" charset="0"/>
                <a:ea typeface="Times New Roman" panose="02020603050405020304" pitchFamily="18" charset="0"/>
              </a:rPr>
              <a:t>înscrise</a:t>
            </a:r>
            <a:r>
              <a:rPr lang="en-US" sz="1800" b="1" dirty="0">
                <a:solidFill>
                  <a:srgbClr val="222222"/>
                </a:solidFill>
                <a:effectLst/>
                <a:latin typeface="Calibri" panose="020F0502020204030204" pitchFamily="34" charset="0"/>
                <a:ea typeface="Times New Roman" panose="02020603050405020304" pitchFamily="18" charset="0"/>
              </a:rPr>
              <a:t> </a:t>
            </a:r>
            <a:r>
              <a:rPr lang="en-US" sz="1800" b="1" dirty="0" err="1">
                <a:solidFill>
                  <a:srgbClr val="222222"/>
                </a:solidFill>
                <a:effectLst/>
                <a:latin typeface="Calibri" panose="020F0502020204030204" pitchFamily="34" charset="0"/>
                <a:ea typeface="Times New Roman" panose="02020603050405020304" pitchFamily="18" charset="0"/>
              </a:rPr>
              <a:t>în</a:t>
            </a:r>
            <a:r>
              <a:rPr lang="en-US" sz="1800" b="1" dirty="0">
                <a:solidFill>
                  <a:srgbClr val="222222"/>
                </a:solidFill>
                <a:effectLst/>
                <a:latin typeface="Calibri" panose="020F0502020204030204" pitchFamily="34" charset="0"/>
                <a:ea typeface="Times New Roman" panose="02020603050405020304" pitchFamily="18" charset="0"/>
              </a:rPr>
              <a:t> </a:t>
            </a:r>
            <a:r>
              <a:rPr lang="en-US" sz="1800" b="1" dirty="0" err="1">
                <a:solidFill>
                  <a:srgbClr val="222222"/>
                </a:solidFill>
                <a:effectLst/>
                <a:latin typeface="Calibri" panose="020F0502020204030204" pitchFamily="34" charset="0"/>
                <a:ea typeface="Times New Roman" panose="02020603050405020304" pitchFamily="18" charset="0"/>
              </a:rPr>
              <a:t>listele</a:t>
            </a:r>
            <a:r>
              <a:rPr lang="en-US" sz="1800" b="1" dirty="0">
                <a:solidFill>
                  <a:srgbClr val="222222"/>
                </a:solidFill>
                <a:effectLst/>
                <a:latin typeface="Calibri" panose="020F0502020204030204" pitchFamily="34" charset="0"/>
                <a:ea typeface="Times New Roman" panose="02020603050405020304" pitchFamily="18" charset="0"/>
              </a:rPr>
              <a:t> </a:t>
            </a:r>
            <a:r>
              <a:rPr lang="en-US" sz="1800" b="1" dirty="0" err="1">
                <a:solidFill>
                  <a:srgbClr val="222222"/>
                </a:solidFill>
                <a:effectLst/>
                <a:latin typeface="Calibri" panose="020F0502020204030204" pitchFamily="34" charset="0"/>
                <a:ea typeface="Times New Roman" panose="02020603050405020304" pitchFamily="18" charset="0"/>
              </a:rPr>
              <a:t>electorale</a:t>
            </a:r>
            <a:r>
              <a:rPr lang="en-US" sz="1800" b="1" dirty="0">
                <a:solidFill>
                  <a:srgbClr val="222222"/>
                </a:solidFill>
                <a:effectLst/>
                <a:latin typeface="Calibri" panose="020F0502020204030204" pitchFamily="34" charset="0"/>
                <a:ea typeface="Times New Roman" panose="02020603050405020304" pitchFamily="18" charset="0"/>
              </a:rPr>
              <a:t> </a:t>
            </a:r>
            <a:r>
              <a:rPr lang="en-US" sz="1800" b="1" dirty="0" err="1">
                <a:solidFill>
                  <a:srgbClr val="222222"/>
                </a:solidFill>
                <a:effectLst/>
                <a:latin typeface="Calibri" panose="020F0502020204030204" pitchFamily="34" charset="0"/>
                <a:ea typeface="Times New Roman" panose="02020603050405020304" pitchFamily="18" charset="0"/>
              </a:rPr>
              <a:t>permanente</a:t>
            </a:r>
            <a:r>
              <a:rPr lang="en-US" sz="1800" b="1" dirty="0">
                <a:solidFill>
                  <a:srgbClr val="222222"/>
                </a:solidFill>
                <a:effectLst/>
                <a:latin typeface="Calibri" panose="020F0502020204030204" pitchFamily="34" charset="0"/>
                <a:ea typeface="Times New Roman" panose="02020603050405020304" pitchFamily="18" charset="0"/>
              </a:rPr>
              <a:t> ale </a:t>
            </a:r>
            <a:r>
              <a:rPr lang="en-US" sz="1800" b="1" dirty="0" err="1">
                <a:solidFill>
                  <a:srgbClr val="222222"/>
                </a:solidFill>
                <a:effectLst/>
                <a:latin typeface="Calibri" panose="020F0502020204030204" pitchFamily="34" charset="0"/>
                <a:ea typeface="Times New Roman" panose="02020603050405020304" pitchFamily="18" charset="0"/>
              </a:rPr>
              <a:t>circumscripţiei</a:t>
            </a:r>
            <a:r>
              <a:rPr lang="en-US" sz="1800" b="1" dirty="0">
                <a:solidFill>
                  <a:srgbClr val="222222"/>
                </a:solidFill>
                <a:effectLst/>
                <a:latin typeface="Calibri" panose="020F0502020204030204" pitchFamily="34" charset="0"/>
                <a:ea typeface="Times New Roman" panose="02020603050405020304" pitchFamily="18" charset="0"/>
              </a:rPr>
              <a:t> </a:t>
            </a:r>
            <a:r>
              <a:rPr lang="en-US" sz="1800" b="1" dirty="0" err="1">
                <a:solidFill>
                  <a:srgbClr val="222222"/>
                </a:solidFill>
                <a:effectLst/>
                <a:latin typeface="Calibri" panose="020F0502020204030204" pitchFamily="34" charset="0"/>
                <a:ea typeface="Times New Roman" panose="02020603050405020304" pitchFamily="18" charset="0"/>
              </a:rPr>
              <a:t>electorale</a:t>
            </a:r>
            <a:r>
              <a:rPr lang="en-US" sz="1800" b="1" dirty="0">
                <a:solidFill>
                  <a:srgbClr val="222222"/>
                </a:solidFill>
                <a:effectLst/>
                <a:latin typeface="Calibri" panose="020F0502020204030204" pitchFamily="34" charset="0"/>
                <a:ea typeface="Times New Roman" panose="02020603050405020304" pitchFamily="18" charset="0"/>
              </a:rPr>
              <a:t> pe raza </a:t>
            </a:r>
            <a:r>
              <a:rPr lang="en-US" sz="1800" b="1" dirty="0" err="1">
                <a:solidFill>
                  <a:srgbClr val="222222"/>
                </a:solidFill>
                <a:effectLst/>
                <a:latin typeface="Calibri" panose="020F0502020204030204" pitchFamily="34" charset="0"/>
                <a:ea typeface="Times New Roman" panose="02020603050405020304" pitchFamily="18" charset="0"/>
              </a:rPr>
              <a:t>căreia</a:t>
            </a:r>
            <a:r>
              <a:rPr lang="en-US" sz="1800" b="1" dirty="0">
                <a:solidFill>
                  <a:srgbClr val="222222"/>
                </a:solidFill>
                <a:effectLst/>
                <a:latin typeface="Calibri" panose="020F0502020204030204" pitchFamily="34" charset="0"/>
                <a:ea typeface="Times New Roman" panose="02020603050405020304" pitchFamily="18" charset="0"/>
              </a:rPr>
              <a:t> se </a:t>
            </a:r>
            <a:r>
              <a:rPr lang="en-US" sz="1800" b="1" dirty="0" err="1">
                <a:solidFill>
                  <a:srgbClr val="222222"/>
                </a:solidFill>
                <a:effectLst/>
                <a:latin typeface="Calibri" panose="020F0502020204030204" pitchFamily="34" charset="0"/>
                <a:ea typeface="Times New Roman" panose="02020603050405020304" pitchFamily="18" charset="0"/>
              </a:rPr>
              <a:t>află</a:t>
            </a:r>
            <a:r>
              <a:rPr lang="en-US" sz="1800" b="1" dirty="0">
                <a:solidFill>
                  <a:srgbClr val="222222"/>
                </a:solidFill>
                <a:effectLst/>
                <a:latin typeface="Calibri" panose="020F0502020204030204" pitchFamily="34" charset="0"/>
                <a:ea typeface="Times New Roman" panose="02020603050405020304" pitchFamily="18" charset="0"/>
              </a:rPr>
              <a:t> </a:t>
            </a:r>
            <a:r>
              <a:rPr lang="en-US" sz="1800" b="1" dirty="0" err="1">
                <a:solidFill>
                  <a:srgbClr val="222222"/>
                </a:solidFill>
                <a:effectLst/>
                <a:latin typeface="Calibri" panose="020F0502020204030204" pitchFamily="34" charset="0"/>
                <a:ea typeface="Times New Roman" panose="02020603050405020304" pitchFamily="18" charset="0"/>
              </a:rPr>
              <a:t>penitenciarul</a:t>
            </a:r>
            <a:r>
              <a:rPr lang="en-US" sz="1800" b="1" dirty="0">
                <a:solidFill>
                  <a:srgbClr val="222222"/>
                </a:solidFill>
                <a:effectLst/>
                <a:latin typeface="Calibri" panose="020F0502020204030204" pitchFamily="34" charset="0"/>
                <a:ea typeface="Times New Roman" panose="02020603050405020304" pitchFamily="18" charset="0"/>
              </a:rPr>
              <a:t> </a:t>
            </a:r>
            <a:r>
              <a:rPr lang="en-US" sz="1800" b="1" dirty="0" err="1">
                <a:solidFill>
                  <a:srgbClr val="222222"/>
                </a:solidFill>
                <a:effectLst/>
                <a:latin typeface="Calibri" panose="020F0502020204030204" pitchFamily="34" charset="0"/>
                <a:ea typeface="Times New Roman" panose="02020603050405020304" pitchFamily="18" charset="0"/>
              </a:rPr>
              <a:t>sau</a:t>
            </a:r>
            <a:r>
              <a:rPr lang="en-US" sz="1800" b="1" dirty="0">
                <a:solidFill>
                  <a:srgbClr val="222222"/>
                </a:solidFill>
                <a:effectLst/>
                <a:latin typeface="Calibri" panose="020F0502020204030204" pitchFamily="34" charset="0"/>
                <a:ea typeface="Times New Roman" panose="02020603050405020304" pitchFamily="18" charset="0"/>
              </a:rPr>
              <a:t> </a:t>
            </a:r>
            <a:r>
              <a:rPr lang="en-US" sz="1800" b="1" dirty="0" err="1">
                <a:solidFill>
                  <a:srgbClr val="222222"/>
                </a:solidFill>
                <a:effectLst/>
                <a:latin typeface="Calibri" panose="020F0502020204030204" pitchFamily="34" charset="0"/>
                <a:ea typeface="Times New Roman" panose="02020603050405020304" pitchFamily="18" charset="0"/>
              </a:rPr>
              <a:t>locul</a:t>
            </a:r>
            <a:r>
              <a:rPr lang="en-US" sz="1800" b="1" dirty="0">
                <a:solidFill>
                  <a:srgbClr val="222222"/>
                </a:solidFill>
                <a:effectLst/>
                <a:latin typeface="Calibri" panose="020F0502020204030204" pitchFamily="34" charset="0"/>
                <a:ea typeface="Times New Roman" panose="02020603050405020304" pitchFamily="18" charset="0"/>
              </a:rPr>
              <a:t> de </a:t>
            </a:r>
            <a:r>
              <a:rPr lang="en-US" sz="1800" b="1" dirty="0" err="1">
                <a:solidFill>
                  <a:srgbClr val="222222"/>
                </a:solidFill>
                <a:effectLst/>
                <a:latin typeface="Calibri" panose="020F0502020204030204" pitchFamily="34" charset="0"/>
                <a:ea typeface="Times New Roman" panose="02020603050405020304" pitchFamily="18" charset="0"/>
              </a:rPr>
              <a:t>deţinere</a:t>
            </a:r>
            <a:endParaRPr lang="ro-RO" b="1" dirty="0">
              <a:solidFill>
                <a:srgbClr val="222222"/>
              </a:solidFill>
              <a:latin typeface="Calibri" panose="020F0502020204030204" pitchFamily="34" charset="0"/>
              <a:ea typeface="Times New Roman" panose="02020603050405020304" pitchFamily="18" charset="0"/>
            </a:endParaRPr>
          </a:p>
          <a:p>
            <a:pPr marL="342900" lvl="0" indent="-342900" algn="just">
              <a:buAutoNum type="alphaLcParenR"/>
            </a:pPr>
            <a:r>
              <a:rPr lang="en-US" sz="1800" b="1" kern="0" dirty="0" err="1">
                <a:solidFill>
                  <a:srgbClr val="222222"/>
                </a:solidFill>
                <a:effectLst/>
                <a:latin typeface="Calibri" panose="020F0502020204030204" pitchFamily="34" charset="0"/>
                <a:ea typeface="Times New Roman" panose="02020603050405020304" pitchFamily="18" charset="0"/>
                <a:cs typeface="Verdana" panose="020B0604030504040204" pitchFamily="34" charset="0"/>
              </a:rPr>
              <a:t>Persoanele</a:t>
            </a:r>
            <a:r>
              <a:rPr lang="en-US" sz="1800" b="1" kern="0" dirty="0">
                <a:solidFill>
                  <a:srgbClr val="222222"/>
                </a:solidFill>
                <a:effectLst/>
                <a:latin typeface="Calibri" panose="020F0502020204030204" pitchFamily="34" charset="0"/>
                <a:ea typeface="Times New Roman" panose="02020603050405020304" pitchFamily="18" charset="0"/>
                <a:cs typeface="Verdana" panose="020B0604030504040204" pitchFamily="34" charset="0"/>
              </a:rPr>
              <a:t> </a:t>
            </a:r>
            <a:r>
              <a:rPr lang="en-US" sz="1800" b="1" kern="0" dirty="0" err="1">
                <a:solidFill>
                  <a:srgbClr val="222222"/>
                </a:solidFill>
                <a:effectLst/>
                <a:latin typeface="Calibri" panose="020F0502020204030204" pitchFamily="34" charset="0"/>
                <a:ea typeface="Times New Roman" panose="02020603050405020304" pitchFamily="18" charset="0"/>
                <a:cs typeface="Verdana" panose="020B0604030504040204" pitchFamily="34" charset="0"/>
              </a:rPr>
              <a:t>aflate</a:t>
            </a:r>
            <a:r>
              <a:rPr lang="en-US" sz="1800" b="1" kern="0" dirty="0">
                <a:solidFill>
                  <a:srgbClr val="222222"/>
                </a:solidFill>
                <a:effectLst/>
                <a:latin typeface="Calibri" panose="020F0502020204030204" pitchFamily="34" charset="0"/>
                <a:ea typeface="Times New Roman" panose="02020603050405020304" pitchFamily="18" charset="0"/>
                <a:cs typeface="Verdana" panose="020B0604030504040204" pitchFamily="34" charset="0"/>
              </a:rPr>
              <a:t> </a:t>
            </a:r>
            <a:r>
              <a:rPr lang="en-US" sz="1800" b="1" kern="0" dirty="0" err="1">
                <a:solidFill>
                  <a:srgbClr val="222222"/>
                </a:solidFill>
                <a:effectLst/>
                <a:latin typeface="Calibri" panose="020F0502020204030204" pitchFamily="34" charset="0"/>
                <a:ea typeface="Times New Roman" panose="02020603050405020304" pitchFamily="18" charset="0"/>
                <a:cs typeface="Verdana" panose="020B0604030504040204" pitchFamily="34" charset="0"/>
              </a:rPr>
              <a:t>în</a:t>
            </a:r>
            <a:r>
              <a:rPr lang="en-US" sz="1800" b="1" kern="0" dirty="0">
                <a:solidFill>
                  <a:srgbClr val="222222"/>
                </a:solidFill>
                <a:effectLst/>
                <a:latin typeface="Calibri" panose="020F0502020204030204" pitchFamily="34" charset="0"/>
                <a:ea typeface="Times New Roman" panose="02020603050405020304" pitchFamily="18" charset="0"/>
                <a:cs typeface="Verdana" panose="020B0604030504040204" pitchFamily="34" charset="0"/>
              </a:rPr>
              <a:t> </a:t>
            </a:r>
            <a:r>
              <a:rPr lang="en-US" sz="1800" b="1" i="1" u="sng" kern="0" dirty="0" err="1">
                <a:solidFill>
                  <a:srgbClr val="222222"/>
                </a:solidFill>
                <a:effectLst/>
                <a:latin typeface="Calibri" panose="020F0502020204030204" pitchFamily="34" charset="0"/>
                <a:ea typeface="Times New Roman" panose="02020603050405020304" pitchFamily="18" charset="0"/>
                <a:cs typeface="Verdana" panose="020B0604030504040204" pitchFamily="34" charset="0"/>
              </a:rPr>
              <a:t>arest</a:t>
            </a:r>
            <a:r>
              <a:rPr lang="en-US" sz="1800" b="1" i="1" u="sng" kern="0" dirty="0">
                <a:solidFill>
                  <a:srgbClr val="222222"/>
                </a:solidFill>
                <a:effectLst/>
                <a:latin typeface="Calibri" panose="020F0502020204030204" pitchFamily="34" charset="0"/>
                <a:ea typeface="Times New Roman" panose="02020603050405020304" pitchFamily="18" charset="0"/>
                <a:cs typeface="Verdana" panose="020B0604030504040204" pitchFamily="34" charset="0"/>
              </a:rPr>
              <a:t> la </a:t>
            </a:r>
            <a:r>
              <a:rPr lang="en-US" sz="1800" b="1" i="1" u="sng" kern="0" dirty="0" err="1">
                <a:solidFill>
                  <a:srgbClr val="222222"/>
                </a:solidFill>
                <a:effectLst/>
                <a:latin typeface="Calibri" panose="020F0502020204030204" pitchFamily="34" charset="0"/>
                <a:ea typeface="Times New Roman" panose="02020603050405020304" pitchFamily="18" charset="0"/>
                <a:cs typeface="Verdana" panose="020B0604030504040204" pitchFamily="34" charset="0"/>
              </a:rPr>
              <a:t>domiciliu</a:t>
            </a:r>
            <a:r>
              <a:rPr lang="en-US" sz="1800" b="1" i="1" u="sng" kern="0" dirty="0">
                <a:solidFill>
                  <a:srgbClr val="222222"/>
                </a:solidFill>
                <a:effectLst/>
                <a:latin typeface="Calibri" panose="020F0502020204030204" pitchFamily="34" charset="0"/>
                <a:ea typeface="Times New Roman" panose="02020603050405020304" pitchFamily="18" charset="0"/>
                <a:cs typeface="Verdana" panose="020B0604030504040204" pitchFamily="34" charset="0"/>
              </a:rPr>
              <a:t> </a:t>
            </a:r>
            <a:r>
              <a:rPr lang="en-US" sz="1800" b="1" kern="0" dirty="0" err="1">
                <a:solidFill>
                  <a:srgbClr val="222222"/>
                </a:solidFill>
                <a:effectLst/>
                <a:latin typeface="Calibri" panose="020F0502020204030204" pitchFamily="34" charset="0"/>
                <a:ea typeface="Times New Roman" panose="02020603050405020304" pitchFamily="18" charset="0"/>
                <a:cs typeface="Verdana" panose="020B0604030504040204" pitchFamily="34" charset="0"/>
              </a:rPr>
              <a:t>îşi</a:t>
            </a:r>
            <a:r>
              <a:rPr lang="en-US" sz="1800" b="1" kern="0" dirty="0">
                <a:solidFill>
                  <a:srgbClr val="222222"/>
                </a:solidFill>
                <a:effectLst/>
                <a:latin typeface="Calibri" panose="020F0502020204030204" pitchFamily="34" charset="0"/>
                <a:ea typeface="Times New Roman" panose="02020603050405020304" pitchFamily="18" charset="0"/>
                <a:cs typeface="Verdana" panose="020B0604030504040204" pitchFamily="34" charset="0"/>
              </a:rPr>
              <a:t> </a:t>
            </a:r>
            <a:r>
              <a:rPr lang="en-US" sz="1800" b="1" kern="0" dirty="0" err="1">
                <a:solidFill>
                  <a:srgbClr val="222222"/>
                </a:solidFill>
                <a:effectLst/>
                <a:latin typeface="Calibri" panose="020F0502020204030204" pitchFamily="34" charset="0"/>
                <a:ea typeface="Times New Roman" panose="02020603050405020304" pitchFamily="18" charset="0"/>
                <a:cs typeface="Verdana" panose="020B0604030504040204" pitchFamily="34" charset="0"/>
              </a:rPr>
              <a:t>exercită</a:t>
            </a:r>
            <a:r>
              <a:rPr lang="en-US" sz="1800" b="1" kern="0" dirty="0">
                <a:solidFill>
                  <a:srgbClr val="222222"/>
                </a:solidFill>
                <a:effectLst/>
                <a:latin typeface="Calibri" panose="020F0502020204030204" pitchFamily="34" charset="0"/>
                <a:ea typeface="Times New Roman" panose="02020603050405020304" pitchFamily="18" charset="0"/>
                <a:cs typeface="Verdana" panose="020B0604030504040204" pitchFamily="34" charset="0"/>
              </a:rPr>
              <a:t> </a:t>
            </a:r>
            <a:r>
              <a:rPr lang="en-US" sz="1800" b="1" kern="0" dirty="0" err="1">
                <a:solidFill>
                  <a:srgbClr val="222222"/>
                </a:solidFill>
                <a:effectLst/>
                <a:latin typeface="Calibri" panose="020F0502020204030204" pitchFamily="34" charset="0"/>
                <a:ea typeface="Times New Roman" panose="02020603050405020304" pitchFamily="18" charset="0"/>
                <a:cs typeface="Verdana" panose="020B0604030504040204" pitchFamily="34" charset="0"/>
              </a:rPr>
              <a:t>dreptul</a:t>
            </a:r>
            <a:r>
              <a:rPr lang="en-US" sz="1800" b="1" kern="0" dirty="0">
                <a:solidFill>
                  <a:srgbClr val="222222"/>
                </a:solidFill>
                <a:effectLst/>
                <a:latin typeface="Calibri" panose="020F0502020204030204" pitchFamily="34" charset="0"/>
                <a:ea typeface="Times New Roman" panose="02020603050405020304" pitchFamily="18" charset="0"/>
                <a:cs typeface="Verdana" panose="020B0604030504040204" pitchFamily="34" charset="0"/>
              </a:rPr>
              <a:t> de </a:t>
            </a:r>
            <a:r>
              <a:rPr lang="en-US" sz="1800" b="1" kern="0" dirty="0" err="1">
                <a:solidFill>
                  <a:srgbClr val="222222"/>
                </a:solidFill>
                <a:effectLst/>
                <a:latin typeface="Calibri" panose="020F0502020204030204" pitchFamily="34" charset="0"/>
                <a:ea typeface="Times New Roman" panose="02020603050405020304" pitchFamily="18" charset="0"/>
                <a:cs typeface="Verdana" panose="020B0604030504040204" pitchFamily="34" charset="0"/>
              </a:rPr>
              <a:t>vot</a:t>
            </a:r>
            <a:r>
              <a:rPr lang="en-US" sz="1800" b="1" kern="0" dirty="0">
                <a:solidFill>
                  <a:srgbClr val="222222"/>
                </a:solidFill>
                <a:effectLst/>
                <a:latin typeface="Calibri" panose="020F0502020204030204" pitchFamily="34" charset="0"/>
                <a:ea typeface="Times New Roman" panose="02020603050405020304" pitchFamily="18" charset="0"/>
                <a:cs typeface="Verdana" panose="020B0604030504040204" pitchFamily="34" charset="0"/>
              </a:rPr>
              <a:t> </a:t>
            </a:r>
            <a:r>
              <a:rPr lang="en-US" sz="1800" b="1" kern="0" dirty="0" err="1">
                <a:solidFill>
                  <a:srgbClr val="222222"/>
                </a:solidFill>
                <a:effectLst/>
                <a:latin typeface="Calibri" panose="020F0502020204030204" pitchFamily="34" charset="0"/>
                <a:ea typeface="Times New Roman" panose="02020603050405020304" pitchFamily="18" charset="0"/>
                <a:cs typeface="Verdana" panose="020B0604030504040204" pitchFamily="34" charset="0"/>
              </a:rPr>
              <a:t>prin</a:t>
            </a:r>
            <a:r>
              <a:rPr lang="en-US" sz="1800" b="1" kern="0" dirty="0">
                <a:solidFill>
                  <a:srgbClr val="222222"/>
                </a:solidFill>
                <a:effectLst/>
                <a:latin typeface="Calibri" panose="020F0502020204030204" pitchFamily="34" charset="0"/>
                <a:ea typeface="Times New Roman" panose="02020603050405020304" pitchFamily="18" charset="0"/>
                <a:cs typeface="Verdana" panose="020B0604030504040204" pitchFamily="34" charset="0"/>
              </a:rPr>
              <a:t> </a:t>
            </a:r>
            <a:r>
              <a:rPr lang="en-US" sz="1800" b="1" kern="0" dirty="0" err="1">
                <a:solidFill>
                  <a:srgbClr val="222222"/>
                </a:solidFill>
                <a:effectLst/>
                <a:latin typeface="Calibri" panose="020F0502020204030204" pitchFamily="34" charset="0"/>
                <a:ea typeface="Times New Roman" panose="02020603050405020304" pitchFamily="18" charset="0"/>
                <a:cs typeface="Verdana" panose="020B0604030504040204" pitchFamily="34" charset="0"/>
              </a:rPr>
              <a:t>intermediul</a:t>
            </a:r>
            <a:r>
              <a:rPr lang="en-US" sz="1800" b="1" kern="0" dirty="0">
                <a:solidFill>
                  <a:srgbClr val="222222"/>
                </a:solidFill>
                <a:effectLst/>
                <a:latin typeface="Calibri" panose="020F0502020204030204" pitchFamily="34" charset="0"/>
                <a:ea typeface="Times New Roman" panose="02020603050405020304" pitchFamily="18" charset="0"/>
                <a:cs typeface="Verdana" panose="020B0604030504040204" pitchFamily="34" charset="0"/>
              </a:rPr>
              <a:t> </a:t>
            </a:r>
            <a:r>
              <a:rPr lang="en-US" sz="1800" b="1" kern="0" dirty="0" err="1">
                <a:solidFill>
                  <a:srgbClr val="222222"/>
                </a:solidFill>
                <a:effectLst/>
                <a:latin typeface="Calibri" panose="020F0502020204030204" pitchFamily="34" charset="0"/>
                <a:ea typeface="Times New Roman" panose="02020603050405020304" pitchFamily="18" charset="0"/>
                <a:cs typeface="Verdana" panose="020B0604030504040204" pitchFamily="34" charset="0"/>
              </a:rPr>
              <a:t>urnei</a:t>
            </a:r>
            <a:r>
              <a:rPr lang="en-US" sz="1800" b="1" kern="0" dirty="0">
                <a:solidFill>
                  <a:srgbClr val="222222"/>
                </a:solidFill>
                <a:effectLst/>
                <a:latin typeface="Calibri" panose="020F0502020204030204" pitchFamily="34" charset="0"/>
                <a:ea typeface="Times New Roman" panose="02020603050405020304" pitchFamily="18" charset="0"/>
                <a:cs typeface="Verdana" panose="020B0604030504040204" pitchFamily="34" charset="0"/>
              </a:rPr>
              <a:t> </a:t>
            </a:r>
            <a:r>
              <a:rPr lang="en-US" sz="1800" b="1" kern="0" dirty="0" err="1">
                <a:solidFill>
                  <a:srgbClr val="222222"/>
                </a:solidFill>
                <a:effectLst/>
                <a:latin typeface="Calibri" panose="020F0502020204030204" pitchFamily="34" charset="0"/>
                <a:ea typeface="Times New Roman" panose="02020603050405020304" pitchFamily="18" charset="0"/>
                <a:cs typeface="Verdana" panose="020B0604030504040204" pitchFamily="34" charset="0"/>
              </a:rPr>
              <a:t>speciale</a:t>
            </a:r>
            <a:r>
              <a:rPr lang="en-US" sz="1800" b="1" kern="0" dirty="0">
                <a:solidFill>
                  <a:srgbClr val="222222"/>
                </a:solidFill>
                <a:effectLst/>
                <a:latin typeface="Calibri" panose="020F0502020204030204" pitchFamily="34" charset="0"/>
                <a:ea typeface="Times New Roman" panose="02020603050405020304" pitchFamily="18" charset="0"/>
                <a:cs typeface="Verdana" panose="020B0604030504040204" pitchFamily="34" charset="0"/>
              </a:rPr>
              <a:t>, </a:t>
            </a:r>
            <a:r>
              <a:rPr lang="en-US" sz="1800" b="1" kern="0" dirty="0" err="1">
                <a:solidFill>
                  <a:srgbClr val="222222"/>
                </a:solidFill>
                <a:effectLst/>
                <a:latin typeface="Calibri" panose="020F0502020204030204" pitchFamily="34" charset="0"/>
                <a:ea typeface="Times New Roman" panose="02020603050405020304" pitchFamily="18" charset="0"/>
                <a:cs typeface="Verdana" panose="020B0604030504040204" pitchFamily="34" charset="0"/>
              </a:rPr>
              <a:t>în</a:t>
            </a:r>
            <a:r>
              <a:rPr lang="en-US" sz="1800" b="1" kern="0" dirty="0">
                <a:solidFill>
                  <a:srgbClr val="222222"/>
                </a:solidFill>
                <a:effectLst/>
                <a:latin typeface="Calibri" panose="020F0502020204030204" pitchFamily="34" charset="0"/>
                <a:ea typeface="Times New Roman" panose="02020603050405020304" pitchFamily="18" charset="0"/>
                <a:cs typeface="Verdana" panose="020B0604030504040204" pitchFamily="34" charset="0"/>
              </a:rPr>
              <a:t> </a:t>
            </a:r>
            <a:r>
              <a:rPr lang="en-US" sz="1800" b="1" kern="0" dirty="0" err="1">
                <a:solidFill>
                  <a:srgbClr val="222222"/>
                </a:solidFill>
                <a:effectLst/>
                <a:latin typeface="Calibri" panose="020F0502020204030204" pitchFamily="34" charset="0"/>
                <a:ea typeface="Times New Roman" panose="02020603050405020304" pitchFamily="18" charset="0"/>
                <a:cs typeface="Verdana" panose="020B0604030504040204" pitchFamily="34" charset="0"/>
              </a:rPr>
              <a:t>condiţiile</a:t>
            </a:r>
            <a:r>
              <a:rPr lang="en-US" sz="1800" b="1" kern="0" dirty="0">
                <a:solidFill>
                  <a:srgbClr val="222222"/>
                </a:solidFill>
                <a:effectLst/>
                <a:latin typeface="Calibri" panose="020F0502020204030204" pitchFamily="34" charset="0"/>
                <a:ea typeface="Times New Roman" panose="02020603050405020304" pitchFamily="18" charset="0"/>
                <a:cs typeface="Verdana" panose="020B0604030504040204" pitchFamily="34" charset="0"/>
              </a:rPr>
              <a:t> </a:t>
            </a:r>
            <a:r>
              <a:rPr lang="en-US" sz="1800" b="1" kern="0" dirty="0" err="1">
                <a:solidFill>
                  <a:srgbClr val="222222"/>
                </a:solidFill>
                <a:effectLst/>
                <a:latin typeface="Calibri" panose="020F0502020204030204" pitchFamily="34" charset="0"/>
                <a:ea typeface="Times New Roman" panose="02020603050405020304" pitchFamily="18" charset="0"/>
                <a:cs typeface="Verdana" panose="020B0604030504040204" pitchFamily="34" charset="0"/>
              </a:rPr>
              <a:t>în</a:t>
            </a:r>
            <a:r>
              <a:rPr lang="en-US" sz="1800" b="1" kern="0" dirty="0">
                <a:solidFill>
                  <a:srgbClr val="222222"/>
                </a:solidFill>
                <a:effectLst/>
                <a:latin typeface="Calibri" panose="020F0502020204030204" pitchFamily="34" charset="0"/>
                <a:ea typeface="Times New Roman" panose="02020603050405020304" pitchFamily="18" charset="0"/>
                <a:cs typeface="Verdana" panose="020B0604030504040204" pitchFamily="34" charset="0"/>
              </a:rPr>
              <a:t> care </a:t>
            </a:r>
            <a:r>
              <a:rPr lang="en-US" sz="1800" b="1" kern="0" dirty="0" err="1">
                <a:solidFill>
                  <a:srgbClr val="222222"/>
                </a:solidFill>
                <a:effectLst/>
                <a:latin typeface="Calibri" panose="020F0502020204030204" pitchFamily="34" charset="0"/>
                <a:ea typeface="Times New Roman" panose="02020603050405020304" pitchFamily="18" charset="0"/>
                <a:cs typeface="Verdana" panose="020B0604030504040204" pitchFamily="34" charset="0"/>
              </a:rPr>
              <a:t>depun</a:t>
            </a:r>
            <a:r>
              <a:rPr lang="en-US" sz="1800" b="1" kern="0" dirty="0">
                <a:solidFill>
                  <a:srgbClr val="222222"/>
                </a:solidFill>
                <a:effectLst/>
                <a:latin typeface="Calibri" panose="020F0502020204030204" pitchFamily="34" charset="0"/>
                <a:ea typeface="Times New Roman" panose="02020603050405020304" pitchFamily="18" charset="0"/>
                <a:cs typeface="Verdana" panose="020B0604030504040204" pitchFamily="34" charset="0"/>
              </a:rPr>
              <a:t> o </a:t>
            </a:r>
            <a:r>
              <a:rPr lang="en-US" sz="1800" b="1" kern="0" dirty="0" err="1">
                <a:solidFill>
                  <a:srgbClr val="222222"/>
                </a:solidFill>
                <a:effectLst/>
                <a:latin typeface="Calibri" panose="020F0502020204030204" pitchFamily="34" charset="0"/>
                <a:ea typeface="Times New Roman" panose="02020603050405020304" pitchFamily="18" charset="0"/>
                <a:cs typeface="Verdana" panose="020B0604030504040204" pitchFamily="34" charset="0"/>
              </a:rPr>
              <a:t>cerere</a:t>
            </a:r>
            <a:r>
              <a:rPr lang="en-US" sz="1800" b="1" kern="0" dirty="0">
                <a:solidFill>
                  <a:srgbClr val="222222"/>
                </a:solidFill>
                <a:effectLst/>
                <a:latin typeface="Calibri" panose="020F0502020204030204" pitchFamily="34" charset="0"/>
                <a:ea typeface="Times New Roman" panose="02020603050405020304" pitchFamily="18" charset="0"/>
                <a:cs typeface="Verdana" panose="020B0604030504040204" pitchFamily="34" charset="0"/>
              </a:rPr>
              <a:t> </a:t>
            </a:r>
            <a:r>
              <a:rPr lang="en-US" sz="1800" b="1" kern="0" dirty="0" err="1">
                <a:solidFill>
                  <a:srgbClr val="222222"/>
                </a:solidFill>
                <a:effectLst/>
                <a:latin typeface="Calibri" panose="020F0502020204030204" pitchFamily="34" charset="0"/>
                <a:ea typeface="Times New Roman" panose="02020603050405020304" pitchFamily="18" charset="0"/>
                <a:cs typeface="Verdana" panose="020B0604030504040204" pitchFamily="34" charset="0"/>
              </a:rPr>
              <a:t>în</a:t>
            </a:r>
            <a:r>
              <a:rPr lang="en-US" sz="1800" b="1" kern="0" dirty="0">
                <a:solidFill>
                  <a:srgbClr val="222222"/>
                </a:solidFill>
                <a:effectLst/>
                <a:latin typeface="Calibri" panose="020F0502020204030204" pitchFamily="34" charset="0"/>
                <a:ea typeface="Times New Roman" panose="02020603050405020304" pitchFamily="18" charset="0"/>
                <a:cs typeface="Verdana" panose="020B0604030504040204" pitchFamily="34" charset="0"/>
              </a:rPr>
              <a:t> </a:t>
            </a:r>
            <a:r>
              <a:rPr lang="en-US" sz="1800" b="1" kern="0" dirty="0" err="1">
                <a:solidFill>
                  <a:srgbClr val="222222"/>
                </a:solidFill>
                <a:effectLst/>
                <a:latin typeface="Calibri" panose="020F0502020204030204" pitchFamily="34" charset="0"/>
                <a:ea typeface="Times New Roman" panose="02020603050405020304" pitchFamily="18" charset="0"/>
                <a:cs typeface="Verdana" panose="020B0604030504040204" pitchFamily="34" charset="0"/>
              </a:rPr>
              <a:t>acest</a:t>
            </a:r>
            <a:r>
              <a:rPr lang="en-US" sz="1800" b="1" kern="0" dirty="0">
                <a:solidFill>
                  <a:srgbClr val="222222"/>
                </a:solidFill>
                <a:effectLst/>
                <a:latin typeface="Calibri" panose="020F0502020204030204" pitchFamily="34" charset="0"/>
                <a:ea typeface="Times New Roman" panose="02020603050405020304" pitchFamily="18" charset="0"/>
                <a:cs typeface="Verdana" panose="020B0604030504040204" pitchFamily="34" charset="0"/>
              </a:rPr>
              <a:t> </a:t>
            </a:r>
            <a:r>
              <a:rPr lang="en-US" sz="1800" b="1" kern="0" dirty="0" err="1">
                <a:solidFill>
                  <a:srgbClr val="222222"/>
                </a:solidFill>
                <a:effectLst/>
                <a:latin typeface="Calibri" panose="020F0502020204030204" pitchFamily="34" charset="0"/>
                <a:ea typeface="Times New Roman" panose="02020603050405020304" pitchFamily="18" charset="0"/>
                <a:cs typeface="Verdana" panose="020B0604030504040204" pitchFamily="34" charset="0"/>
              </a:rPr>
              <a:t>sens</a:t>
            </a:r>
            <a:r>
              <a:rPr lang="en-US" sz="1800" b="1" kern="0" dirty="0">
                <a:solidFill>
                  <a:srgbClr val="222222"/>
                </a:solidFill>
                <a:effectLst/>
                <a:latin typeface="Calibri" panose="020F0502020204030204" pitchFamily="34" charset="0"/>
                <a:ea typeface="Times New Roman" panose="02020603050405020304" pitchFamily="18" charset="0"/>
                <a:cs typeface="Verdana" panose="020B0604030504040204" pitchFamily="34" charset="0"/>
              </a:rPr>
              <a:t>, cel </a:t>
            </a:r>
            <a:r>
              <a:rPr lang="en-US" sz="1800" b="1" kern="0" dirty="0" err="1">
                <a:solidFill>
                  <a:srgbClr val="222222"/>
                </a:solidFill>
                <a:effectLst/>
                <a:latin typeface="Calibri" panose="020F0502020204030204" pitchFamily="34" charset="0"/>
                <a:ea typeface="Times New Roman" panose="02020603050405020304" pitchFamily="18" charset="0"/>
                <a:cs typeface="Verdana" panose="020B0604030504040204" pitchFamily="34" charset="0"/>
              </a:rPr>
              <a:t>mai</a:t>
            </a:r>
            <a:r>
              <a:rPr lang="en-US" sz="1800" b="1" kern="0" dirty="0">
                <a:solidFill>
                  <a:srgbClr val="222222"/>
                </a:solidFill>
                <a:effectLst/>
                <a:latin typeface="Calibri" panose="020F0502020204030204" pitchFamily="34" charset="0"/>
                <a:ea typeface="Times New Roman" panose="02020603050405020304" pitchFamily="18" charset="0"/>
                <a:cs typeface="Verdana" panose="020B0604030504040204" pitchFamily="34" charset="0"/>
              </a:rPr>
              <a:t> </a:t>
            </a:r>
            <a:r>
              <a:rPr lang="en-US" sz="1800" b="1" kern="0" dirty="0" err="1">
                <a:solidFill>
                  <a:srgbClr val="222222"/>
                </a:solidFill>
                <a:effectLst/>
                <a:latin typeface="Calibri" panose="020F0502020204030204" pitchFamily="34" charset="0"/>
                <a:ea typeface="Times New Roman" panose="02020603050405020304" pitchFamily="18" charset="0"/>
                <a:cs typeface="Verdana" panose="020B0604030504040204" pitchFamily="34" charset="0"/>
              </a:rPr>
              <a:t>târziu</a:t>
            </a:r>
            <a:r>
              <a:rPr lang="en-US" sz="1800" b="1" kern="0" dirty="0">
                <a:solidFill>
                  <a:srgbClr val="222222"/>
                </a:solidFill>
                <a:effectLst/>
                <a:latin typeface="Calibri" panose="020F0502020204030204" pitchFamily="34" charset="0"/>
                <a:ea typeface="Times New Roman" panose="02020603050405020304" pitchFamily="18" charset="0"/>
                <a:cs typeface="Verdana" panose="020B0604030504040204" pitchFamily="34" charset="0"/>
              </a:rPr>
              <a:t> </a:t>
            </a:r>
            <a:r>
              <a:rPr lang="en-US" sz="1800" b="1" kern="0" dirty="0" err="1">
                <a:solidFill>
                  <a:srgbClr val="222222"/>
                </a:solidFill>
                <a:effectLst/>
                <a:latin typeface="Calibri" panose="020F0502020204030204" pitchFamily="34" charset="0"/>
                <a:ea typeface="Times New Roman" panose="02020603050405020304" pitchFamily="18" charset="0"/>
                <a:cs typeface="Verdana" panose="020B0604030504040204" pitchFamily="34" charset="0"/>
              </a:rPr>
              <a:t>în</a:t>
            </a:r>
            <a:r>
              <a:rPr lang="en-US" sz="1800" b="1" kern="0" dirty="0">
                <a:solidFill>
                  <a:srgbClr val="222222"/>
                </a:solidFill>
                <a:effectLst/>
                <a:latin typeface="Calibri" panose="020F0502020204030204" pitchFamily="34" charset="0"/>
                <a:ea typeface="Times New Roman" panose="02020603050405020304" pitchFamily="18" charset="0"/>
                <a:cs typeface="Verdana" panose="020B0604030504040204" pitchFamily="34" charset="0"/>
              </a:rPr>
              <a:t> </a:t>
            </a:r>
            <a:r>
              <a:rPr lang="en-US" sz="1800" b="1" kern="0" dirty="0" err="1">
                <a:solidFill>
                  <a:srgbClr val="222222"/>
                </a:solidFill>
                <a:effectLst/>
                <a:latin typeface="Calibri" panose="020F0502020204030204" pitchFamily="34" charset="0"/>
                <a:ea typeface="Times New Roman" panose="02020603050405020304" pitchFamily="18" charset="0"/>
                <a:cs typeface="Verdana" panose="020B0604030504040204" pitchFamily="34" charset="0"/>
              </a:rPr>
              <a:t>preziua</a:t>
            </a:r>
            <a:r>
              <a:rPr lang="en-US" sz="1800" b="1" kern="0" dirty="0">
                <a:solidFill>
                  <a:srgbClr val="222222"/>
                </a:solidFill>
                <a:effectLst/>
                <a:latin typeface="Calibri" panose="020F0502020204030204" pitchFamily="34" charset="0"/>
                <a:ea typeface="Times New Roman" panose="02020603050405020304" pitchFamily="18" charset="0"/>
                <a:cs typeface="Verdana" panose="020B0604030504040204" pitchFamily="34" charset="0"/>
              </a:rPr>
              <a:t> </a:t>
            </a:r>
            <a:r>
              <a:rPr lang="en-US" sz="1800" b="1" kern="0" dirty="0" err="1">
                <a:solidFill>
                  <a:srgbClr val="222222"/>
                </a:solidFill>
                <a:effectLst/>
                <a:latin typeface="Calibri" panose="020F0502020204030204" pitchFamily="34" charset="0"/>
                <a:ea typeface="Times New Roman" panose="02020603050405020304" pitchFamily="18" charset="0"/>
                <a:cs typeface="Verdana" panose="020B0604030504040204" pitchFamily="34" charset="0"/>
              </a:rPr>
              <a:t>votării</a:t>
            </a:r>
            <a:r>
              <a:rPr lang="en-US" sz="1800" b="1" kern="0" dirty="0">
                <a:solidFill>
                  <a:srgbClr val="222222"/>
                </a:solidFill>
                <a:effectLst/>
                <a:latin typeface="Calibri" panose="020F0502020204030204" pitchFamily="34" charset="0"/>
                <a:ea typeface="Times New Roman" panose="02020603050405020304" pitchFamily="18" charset="0"/>
                <a:cs typeface="Verdana" panose="020B0604030504040204" pitchFamily="34" charset="0"/>
              </a:rPr>
              <a:t> </a:t>
            </a:r>
            <a:r>
              <a:rPr lang="en-US" sz="1800" b="1" kern="0" dirty="0" err="1">
                <a:solidFill>
                  <a:srgbClr val="222222"/>
                </a:solidFill>
                <a:effectLst/>
                <a:latin typeface="Calibri" panose="020F0502020204030204" pitchFamily="34" charset="0"/>
                <a:ea typeface="Times New Roman" panose="02020603050405020304" pitchFamily="18" charset="0"/>
                <a:cs typeface="Verdana" panose="020B0604030504040204" pitchFamily="34" charset="0"/>
              </a:rPr>
              <a:t>între</a:t>
            </a:r>
            <a:r>
              <a:rPr lang="en-US" sz="1800" b="1" kern="0" dirty="0">
                <a:solidFill>
                  <a:srgbClr val="222222"/>
                </a:solidFill>
                <a:effectLst/>
                <a:latin typeface="Calibri" panose="020F0502020204030204" pitchFamily="34" charset="0"/>
                <a:ea typeface="Times New Roman" panose="02020603050405020304" pitchFamily="18" charset="0"/>
                <a:cs typeface="Verdana" panose="020B0604030504040204" pitchFamily="34" charset="0"/>
              </a:rPr>
              <a:t> </a:t>
            </a:r>
            <a:r>
              <a:rPr lang="en-US" sz="1800" b="1" kern="0" dirty="0" err="1">
                <a:solidFill>
                  <a:srgbClr val="222222"/>
                </a:solidFill>
                <a:effectLst/>
                <a:latin typeface="Calibri" panose="020F0502020204030204" pitchFamily="34" charset="0"/>
                <a:ea typeface="Times New Roman" panose="02020603050405020304" pitchFamily="18" charset="0"/>
                <a:cs typeface="Verdana" panose="020B0604030504040204" pitchFamily="34" charset="0"/>
              </a:rPr>
              <a:t>orele</a:t>
            </a:r>
            <a:r>
              <a:rPr lang="en-US" sz="1800" b="1" kern="0" dirty="0">
                <a:solidFill>
                  <a:srgbClr val="222222"/>
                </a:solidFill>
                <a:effectLst/>
                <a:latin typeface="Calibri" panose="020F0502020204030204" pitchFamily="34" charset="0"/>
                <a:ea typeface="Times New Roman" panose="02020603050405020304" pitchFamily="18" charset="0"/>
                <a:cs typeface="Verdana" panose="020B0604030504040204" pitchFamily="34" charset="0"/>
              </a:rPr>
              <a:t> 18.00-20.00, la </a:t>
            </a:r>
            <a:r>
              <a:rPr lang="en-US" sz="1800" b="1" kern="0" dirty="0" err="1">
                <a:solidFill>
                  <a:srgbClr val="222222"/>
                </a:solidFill>
                <a:effectLst/>
                <a:latin typeface="Calibri" panose="020F0502020204030204" pitchFamily="34" charset="0"/>
                <a:ea typeface="Times New Roman" panose="02020603050405020304" pitchFamily="18" charset="0"/>
                <a:cs typeface="Verdana" panose="020B0604030504040204" pitchFamily="34" charset="0"/>
              </a:rPr>
              <a:t>biroul</a:t>
            </a:r>
            <a:r>
              <a:rPr lang="en-US" sz="1800" b="1" kern="0" dirty="0">
                <a:solidFill>
                  <a:srgbClr val="222222"/>
                </a:solidFill>
                <a:effectLst/>
                <a:latin typeface="Calibri" panose="020F0502020204030204" pitchFamily="34" charset="0"/>
                <a:ea typeface="Times New Roman" panose="02020603050405020304" pitchFamily="18" charset="0"/>
                <a:cs typeface="Verdana" panose="020B0604030504040204" pitchFamily="34" charset="0"/>
              </a:rPr>
              <a:t> electoral al </a:t>
            </a:r>
            <a:r>
              <a:rPr lang="en-US" sz="1800" b="1" kern="0" dirty="0" err="1">
                <a:solidFill>
                  <a:srgbClr val="222222"/>
                </a:solidFill>
                <a:effectLst/>
                <a:latin typeface="Calibri" panose="020F0502020204030204" pitchFamily="34" charset="0"/>
                <a:ea typeface="Times New Roman" panose="02020603050405020304" pitchFamily="18" charset="0"/>
                <a:cs typeface="Verdana" panose="020B0604030504040204" pitchFamily="34" charset="0"/>
              </a:rPr>
              <a:t>celei</a:t>
            </a:r>
            <a:r>
              <a:rPr lang="en-US" sz="1800" b="1" kern="0" dirty="0">
                <a:solidFill>
                  <a:srgbClr val="222222"/>
                </a:solidFill>
                <a:effectLst/>
                <a:latin typeface="Calibri" panose="020F0502020204030204" pitchFamily="34" charset="0"/>
                <a:ea typeface="Times New Roman" panose="02020603050405020304" pitchFamily="18" charset="0"/>
                <a:cs typeface="Verdana" panose="020B0604030504040204" pitchFamily="34" charset="0"/>
              </a:rPr>
              <a:t> </a:t>
            </a:r>
            <a:r>
              <a:rPr lang="en-US" sz="1800" b="1" kern="0" dirty="0" err="1">
                <a:solidFill>
                  <a:srgbClr val="222222"/>
                </a:solidFill>
                <a:effectLst/>
                <a:latin typeface="Calibri" panose="020F0502020204030204" pitchFamily="34" charset="0"/>
                <a:ea typeface="Times New Roman" panose="02020603050405020304" pitchFamily="18" charset="0"/>
                <a:cs typeface="Verdana" panose="020B0604030504040204" pitchFamily="34" charset="0"/>
              </a:rPr>
              <a:t>mai</a:t>
            </a:r>
            <a:r>
              <a:rPr lang="en-US" sz="1800" b="1" kern="0" dirty="0">
                <a:solidFill>
                  <a:srgbClr val="222222"/>
                </a:solidFill>
                <a:effectLst/>
                <a:latin typeface="Calibri" panose="020F0502020204030204" pitchFamily="34" charset="0"/>
                <a:ea typeface="Times New Roman" panose="02020603050405020304" pitchFamily="18" charset="0"/>
                <a:cs typeface="Verdana" panose="020B0604030504040204" pitchFamily="34" charset="0"/>
              </a:rPr>
              <a:t> </a:t>
            </a:r>
            <a:r>
              <a:rPr lang="en-US" sz="1800" b="1" kern="0" dirty="0" err="1">
                <a:solidFill>
                  <a:srgbClr val="222222"/>
                </a:solidFill>
                <a:effectLst/>
                <a:latin typeface="Calibri" panose="020F0502020204030204" pitchFamily="34" charset="0"/>
                <a:ea typeface="Times New Roman" panose="02020603050405020304" pitchFamily="18" charset="0"/>
                <a:cs typeface="Verdana" panose="020B0604030504040204" pitchFamily="34" charset="0"/>
              </a:rPr>
              <a:t>apropiate</a:t>
            </a:r>
            <a:r>
              <a:rPr lang="en-US" sz="1800" b="1" kern="0" dirty="0">
                <a:solidFill>
                  <a:srgbClr val="222222"/>
                </a:solidFill>
                <a:effectLst/>
                <a:latin typeface="Calibri" panose="020F0502020204030204" pitchFamily="34" charset="0"/>
                <a:ea typeface="Times New Roman" panose="02020603050405020304" pitchFamily="18" charset="0"/>
                <a:cs typeface="Verdana" panose="020B0604030504040204" pitchFamily="34" charset="0"/>
              </a:rPr>
              <a:t> </a:t>
            </a:r>
            <a:r>
              <a:rPr lang="en-US" sz="1800" b="1" kern="0" dirty="0" err="1">
                <a:solidFill>
                  <a:srgbClr val="222222"/>
                </a:solidFill>
                <a:effectLst/>
                <a:latin typeface="Calibri" panose="020F0502020204030204" pitchFamily="34" charset="0"/>
                <a:ea typeface="Times New Roman" panose="02020603050405020304" pitchFamily="18" charset="0"/>
                <a:cs typeface="Verdana" panose="020B0604030504040204" pitchFamily="34" charset="0"/>
              </a:rPr>
              <a:t>secţii</a:t>
            </a:r>
            <a:r>
              <a:rPr lang="en-US" sz="1800" b="1" kern="0" dirty="0">
                <a:solidFill>
                  <a:srgbClr val="222222"/>
                </a:solidFill>
                <a:effectLst/>
                <a:latin typeface="Calibri" panose="020F0502020204030204" pitchFamily="34" charset="0"/>
                <a:ea typeface="Times New Roman" panose="02020603050405020304" pitchFamily="18" charset="0"/>
                <a:cs typeface="Verdana" panose="020B0604030504040204" pitchFamily="34" charset="0"/>
              </a:rPr>
              <a:t> de </a:t>
            </a:r>
            <a:r>
              <a:rPr lang="en-US" sz="1800" b="1" kern="0" dirty="0" err="1">
                <a:solidFill>
                  <a:srgbClr val="222222"/>
                </a:solidFill>
                <a:effectLst/>
                <a:latin typeface="Calibri" panose="020F0502020204030204" pitchFamily="34" charset="0"/>
                <a:ea typeface="Times New Roman" panose="02020603050405020304" pitchFamily="18" charset="0"/>
                <a:cs typeface="Verdana" panose="020B0604030504040204" pitchFamily="34" charset="0"/>
              </a:rPr>
              <a:t>votare</a:t>
            </a:r>
            <a:r>
              <a:rPr lang="en-US" sz="1800" b="1" kern="0" dirty="0">
                <a:solidFill>
                  <a:srgbClr val="222222"/>
                </a:solidFill>
                <a:effectLst/>
                <a:latin typeface="Calibri" panose="020F0502020204030204" pitchFamily="34" charset="0"/>
                <a:ea typeface="Times New Roman" panose="02020603050405020304" pitchFamily="18" charset="0"/>
                <a:cs typeface="Verdana" panose="020B0604030504040204" pitchFamily="34" charset="0"/>
              </a:rPr>
              <a:t>, </a:t>
            </a:r>
            <a:r>
              <a:rPr lang="en-US" sz="1800" b="1" kern="0" dirty="0" err="1">
                <a:solidFill>
                  <a:srgbClr val="222222"/>
                </a:solidFill>
                <a:effectLst/>
                <a:latin typeface="Calibri" panose="020F0502020204030204" pitchFamily="34" charset="0"/>
                <a:ea typeface="Times New Roman" panose="02020603050405020304" pitchFamily="18" charset="0"/>
                <a:cs typeface="Verdana" panose="020B0604030504040204" pitchFamily="34" charset="0"/>
              </a:rPr>
              <a:t>dacă</a:t>
            </a:r>
            <a:r>
              <a:rPr lang="en-US" sz="1800" b="1" kern="0" dirty="0">
                <a:solidFill>
                  <a:srgbClr val="222222"/>
                </a:solidFill>
                <a:effectLst/>
                <a:latin typeface="Calibri" panose="020F0502020204030204" pitchFamily="34" charset="0"/>
                <a:ea typeface="Times New Roman" panose="02020603050405020304" pitchFamily="18" charset="0"/>
                <a:cs typeface="Verdana" panose="020B0604030504040204" pitchFamily="34" charset="0"/>
              </a:rPr>
              <a:t> sunt </a:t>
            </a:r>
            <a:r>
              <a:rPr lang="en-US" sz="1800" b="1" kern="0" dirty="0" err="1">
                <a:solidFill>
                  <a:srgbClr val="222222"/>
                </a:solidFill>
                <a:effectLst/>
                <a:latin typeface="Calibri" panose="020F0502020204030204" pitchFamily="34" charset="0"/>
                <a:ea typeface="Times New Roman" panose="02020603050405020304" pitchFamily="18" charset="0"/>
                <a:cs typeface="Verdana" panose="020B0604030504040204" pitchFamily="34" charset="0"/>
              </a:rPr>
              <a:t>înscrise</a:t>
            </a:r>
            <a:r>
              <a:rPr lang="en-US" sz="1800" b="1" kern="0" dirty="0">
                <a:solidFill>
                  <a:srgbClr val="222222"/>
                </a:solidFill>
                <a:effectLst/>
                <a:latin typeface="Calibri" panose="020F0502020204030204" pitchFamily="34" charset="0"/>
                <a:ea typeface="Times New Roman" panose="02020603050405020304" pitchFamily="18" charset="0"/>
                <a:cs typeface="Verdana" panose="020B0604030504040204" pitchFamily="34" charset="0"/>
              </a:rPr>
              <a:t> </a:t>
            </a:r>
            <a:r>
              <a:rPr lang="en-US" sz="1800" b="1" kern="0" dirty="0" err="1">
                <a:solidFill>
                  <a:srgbClr val="222222"/>
                </a:solidFill>
                <a:effectLst/>
                <a:latin typeface="Calibri" panose="020F0502020204030204" pitchFamily="34" charset="0"/>
                <a:ea typeface="Times New Roman" panose="02020603050405020304" pitchFamily="18" charset="0"/>
                <a:cs typeface="Verdana" panose="020B0604030504040204" pitchFamily="34" charset="0"/>
              </a:rPr>
              <a:t>în</a:t>
            </a:r>
            <a:r>
              <a:rPr lang="en-US" sz="1800" b="1" kern="0" dirty="0">
                <a:solidFill>
                  <a:srgbClr val="222222"/>
                </a:solidFill>
                <a:effectLst/>
                <a:latin typeface="Calibri" panose="020F0502020204030204" pitchFamily="34" charset="0"/>
                <a:ea typeface="Times New Roman" panose="02020603050405020304" pitchFamily="18" charset="0"/>
                <a:cs typeface="Verdana" panose="020B0604030504040204" pitchFamily="34" charset="0"/>
              </a:rPr>
              <a:t> </a:t>
            </a:r>
            <a:r>
              <a:rPr lang="en-US" sz="1800" b="1" kern="0" dirty="0" err="1">
                <a:solidFill>
                  <a:srgbClr val="222222"/>
                </a:solidFill>
                <a:effectLst/>
                <a:latin typeface="Calibri" panose="020F0502020204030204" pitchFamily="34" charset="0"/>
                <a:ea typeface="Times New Roman" panose="02020603050405020304" pitchFamily="18" charset="0"/>
                <a:cs typeface="Verdana" panose="020B0604030504040204" pitchFamily="34" charset="0"/>
              </a:rPr>
              <a:t>listele</a:t>
            </a:r>
            <a:r>
              <a:rPr lang="en-US" sz="1800" b="1" kern="0" dirty="0">
                <a:solidFill>
                  <a:srgbClr val="222222"/>
                </a:solidFill>
                <a:effectLst/>
                <a:latin typeface="Calibri" panose="020F0502020204030204" pitchFamily="34" charset="0"/>
                <a:ea typeface="Times New Roman" panose="02020603050405020304" pitchFamily="18" charset="0"/>
                <a:cs typeface="Verdana" panose="020B0604030504040204" pitchFamily="34" charset="0"/>
              </a:rPr>
              <a:t> </a:t>
            </a:r>
            <a:r>
              <a:rPr lang="en-US" sz="1800" b="1" kern="0" dirty="0" err="1">
                <a:solidFill>
                  <a:srgbClr val="222222"/>
                </a:solidFill>
                <a:effectLst/>
                <a:latin typeface="Calibri" panose="020F0502020204030204" pitchFamily="34" charset="0"/>
                <a:ea typeface="Times New Roman" panose="02020603050405020304" pitchFamily="18" charset="0"/>
                <a:cs typeface="Verdana" panose="020B0604030504040204" pitchFamily="34" charset="0"/>
              </a:rPr>
              <a:t>electorale</a:t>
            </a:r>
            <a:r>
              <a:rPr lang="en-US" sz="1800" b="1" kern="0" dirty="0">
                <a:solidFill>
                  <a:srgbClr val="222222"/>
                </a:solidFill>
                <a:effectLst/>
                <a:latin typeface="Calibri" panose="020F0502020204030204" pitchFamily="34" charset="0"/>
                <a:ea typeface="Times New Roman" panose="02020603050405020304" pitchFamily="18" charset="0"/>
                <a:cs typeface="Verdana" panose="020B0604030504040204" pitchFamily="34" charset="0"/>
              </a:rPr>
              <a:t> </a:t>
            </a:r>
            <a:r>
              <a:rPr lang="en-US" sz="1800" b="1" kern="0" dirty="0" err="1">
                <a:solidFill>
                  <a:srgbClr val="222222"/>
                </a:solidFill>
                <a:effectLst/>
                <a:latin typeface="Calibri" panose="020F0502020204030204" pitchFamily="34" charset="0"/>
                <a:ea typeface="Times New Roman" panose="02020603050405020304" pitchFamily="18" charset="0"/>
                <a:cs typeface="Verdana" panose="020B0604030504040204" pitchFamily="34" charset="0"/>
              </a:rPr>
              <a:t>permanente</a:t>
            </a:r>
            <a:r>
              <a:rPr lang="en-US" sz="1800" b="1" kern="0" dirty="0">
                <a:solidFill>
                  <a:srgbClr val="222222"/>
                </a:solidFill>
                <a:effectLst/>
                <a:latin typeface="Calibri" panose="020F0502020204030204" pitchFamily="34" charset="0"/>
                <a:ea typeface="Times New Roman" panose="02020603050405020304" pitchFamily="18" charset="0"/>
                <a:cs typeface="Verdana" panose="020B0604030504040204" pitchFamily="34" charset="0"/>
              </a:rPr>
              <a:t> ale </a:t>
            </a:r>
            <a:r>
              <a:rPr lang="en-US" sz="1800" b="1" kern="0" dirty="0" err="1">
                <a:solidFill>
                  <a:srgbClr val="222222"/>
                </a:solidFill>
                <a:effectLst/>
                <a:latin typeface="Calibri" panose="020F0502020204030204" pitchFamily="34" charset="0"/>
                <a:ea typeface="Times New Roman" panose="02020603050405020304" pitchFamily="18" charset="0"/>
                <a:cs typeface="Verdana" panose="020B0604030504040204" pitchFamily="34" charset="0"/>
              </a:rPr>
              <a:t>circumscripţiei</a:t>
            </a:r>
            <a:r>
              <a:rPr lang="en-US" sz="1800" b="1" kern="0" dirty="0">
                <a:solidFill>
                  <a:srgbClr val="222222"/>
                </a:solidFill>
                <a:effectLst/>
                <a:latin typeface="Calibri" panose="020F0502020204030204" pitchFamily="34" charset="0"/>
                <a:ea typeface="Times New Roman" panose="02020603050405020304" pitchFamily="18" charset="0"/>
                <a:cs typeface="Verdana" panose="020B0604030504040204" pitchFamily="34" charset="0"/>
              </a:rPr>
              <a:t> </a:t>
            </a:r>
            <a:r>
              <a:rPr lang="en-US" sz="1800" b="1" kern="0" dirty="0" err="1">
                <a:solidFill>
                  <a:srgbClr val="222222"/>
                </a:solidFill>
                <a:effectLst/>
                <a:latin typeface="Calibri" panose="020F0502020204030204" pitchFamily="34" charset="0"/>
                <a:ea typeface="Times New Roman" panose="02020603050405020304" pitchFamily="18" charset="0"/>
                <a:cs typeface="Verdana" panose="020B0604030504040204" pitchFamily="34" charset="0"/>
              </a:rPr>
              <a:t>electorale</a:t>
            </a:r>
            <a:r>
              <a:rPr lang="en-US" sz="1800" b="1" kern="0" dirty="0">
                <a:solidFill>
                  <a:srgbClr val="222222"/>
                </a:solidFill>
                <a:effectLst/>
                <a:latin typeface="Calibri" panose="020F0502020204030204" pitchFamily="34" charset="0"/>
                <a:ea typeface="Times New Roman" panose="02020603050405020304" pitchFamily="18" charset="0"/>
                <a:cs typeface="Verdana" panose="020B0604030504040204" pitchFamily="34" charset="0"/>
              </a:rPr>
              <a:t> pe raza </a:t>
            </a:r>
            <a:r>
              <a:rPr lang="en-US" sz="1800" b="1" kern="0" dirty="0" err="1">
                <a:solidFill>
                  <a:srgbClr val="222222"/>
                </a:solidFill>
                <a:effectLst/>
                <a:latin typeface="Calibri" panose="020F0502020204030204" pitchFamily="34" charset="0"/>
                <a:ea typeface="Times New Roman" panose="02020603050405020304" pitchFamily="18" charset="0"/>
                <a:cs typeface="Verdana" panose="020B0604030504040204" pitchFamily="34" charset="0"/>
              </a:rPr>
              <a:t>căreia</a:t>
            </a:r>
            <a:r>
              <a:rPr lang="en-US" sz="1800" b="1" kern="0" dirty="0">
                <a:solidFill>
                  <a:srgbClr val="222222"/>
                </a:solidFill>
                <a:effectLst/>
                <a:latin typeface="Calibri" panose="020F0502020204030204" pitchFamily="34" charset="0"/>
                <a:ea typeface="Times New Roman" panose="02020603050405020304" pitchFamily="18" charset="0"/>
                <a:cs typeface="Verdana" panose="020B0604030504040204" pitchFamily="34" charset="0"/>
              </a:rPr>
              <a:t> </a:t>
            </a:r>
            <a:r>
              <a:rPr lang="en-US" sz="1800" b="1" kern="0" dirty="0" err="1">
                <a:solidFill>
                  <a:srgbClr val="222222"/>
                </a:solidFill>
                <a:effectLst/>
                <a:latin typeface="Calibri" panose="020F0502020204030204" pitchFamily="34" charset="0"/>
                <a:ea typeface="Times New Roman" panose="02020603050405020304" pitchFamily="18" charset="0"/>
                <a:cs typeface="Verdana" panose="020B0604030504040204" pitchFamily="34" charset="0"/>
              </a:rPr>
              <a:t>execută</a:t>
            </a:r>
            <a:r>
              <a:rPr lang="en-US" sz="1800" b="1" kern="0" dirty="0">
                <a:solidFill>
                  <a:srgbClr val="222222"/>
                </a:solidFill>
                <a:effectLst/>
                <a:latin typeface="Calibri" panose="020F0502020204030204" pitchFamily="34" charset="0"/>
                <a:ea typeface="Times New Roman" panose="02020603050405020304" pitchFamily="18" charset="0"/>
                <a:cs typeface="Verdana" panose="020B0604030504040204" pitchFamily="34" charset="0"/>
              </a:rPr>
              <a:t> </a:t>
            </a:r>
            <a:r>
              <a:rPr lang="en-US" sz="1800" b="1" kern="0" dirty="0" err="1">
                <a:solidFill>
                  <a:srgbClr val="222222"/>
                </a:solidFill>
                <a:effectLst/>
                <a:latin typeface="Calibri" panose="020F0502020204030204" pitchFamily="34" charset="0"/>
                <a:ea typeface="Times New Roman" panose="02020603050405020304" pitchFamily="18" charset="0"/>
                <a:cs typeface="Verdana" panose="020B0604030504040204" pitchFamily="34" charset="0"/>
              </a:rPr>
              <a:t>măsura</a:t>
            </a:r>
            <a:r>
              <a:rPr lang="en-US" sz="1800" b="1" kern="0" dirty="0">
                <a:solidFill>
                  <a:srgbClr val="222222"/>
                </a:solidFill>
                <a:effectLst/>
                <a:latin typeface="Calibri" panose="020F0502020204030204" pitchFamily="34" charset="0"/>
                <a:ea typeface="Times New Roman" panose="02020603050405020304" pitchFamily="18" charset="0"/>
                <a:cs typeface="Verdana" panose="020B0604030504040204" pitchFamily="34" charset="0"/>
              </a:rPr>
              <a:t>.</a:t>
            </a:r>
            <a:endParaRPr lang="en-US" sz="1800" kern="100" dirty="0">
              <a:effectLst/>
              <a:latin typeface="Verdana" panose="020B0604030504040204" pitchFamily="34" charset="0"/>
              <a:ea typeface="Verdana" panose="020B0604030504040204" pitchFamily="34" charset="0"/>
              <a:cs typeface="Verdana" panose="020B0604030504040204" pitchFamily="34" charset="0"/>
            </a:endParaRPr>
          </a:p>
          <a:p>
            <a:pPr marL="342900" lvl="0" indent="-342900" algn="just">
              <a:buAutoNum type="alphaLcParenR"/>
            </a:pPr>
            <a:endParaRPr lang="en-US" sz="14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4099398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a:extLst>
              <a:ext uri="{FF2B5EF4-FFF2-40B4-BE49-F238E27FC236}">
                <a16:creationId xmlns:a16="http://schemas.microsoft.com/office/drawing/2014/main" id="{2564C9BA-D54D-DA42-391A-C94A2AC243D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695957" y="62041"/>
            <a:ext cx="6467475" cy="1132205"/>
          </a:xfrm>
          <a:prstGeom prst="rect">
            <a:avLst/>
          </a:prstGeom>
        </p:spPr>
      </p:pic>
      <p:sp>
        <p:nvSpPr>
          <p:cNvPr id="4" name="CasetăText 3">
            <a:extLst>
              <a:ext uri="{FF2B5EF4-FFF2-40B4-BE49-F238E27FC236}">
                <a16:creationId xmlns:a16="http://schemas.microsoft.com/office/drawing/2014/main" id="{D890CF4D-1DF6-2CB4-05D5-06CFD876EC11}"/>
              </a:ext>
            </a:extLst>
          </p:cNvPr>
          <p:cNvSpPr txBox="1"/>
          <p:nvPr/>
        </p:nvSpPr>
        <p:spPr>
          <a:xfrm>
            <a:off x="1027522" y="1930946"/>
            <a:ext cx="9775596" cy="3323987"/>
          </a:xfrm>
          <a:prstGeom prst="rect">
            <a:avLst/>
          </a:prstGeom>
          <a:noFill/>
        </p:spPr>
        <p:txBody>
          <a:bodyPr wrap="square">
            <a:spAutoFit/>
          </a:bodyPr>
          <a:lstStyle/>
          <a:p>
            <a:pPr algn="ctr">
              <a:lnSpc>
                <a:spcPts val="1780"/>
              </a:lnSpc>
              <a:spcBef>
                <a:spcPts val="3600"/>
              </a:spcBef>
            </a:pPr>
            <a:r>
              <a:rPr lang="ro-RO" sz="1800" b="1" kern="0" dirty="0">
                <a:solidFill>
                  <a:srgbClr val="222222"/>
                </a:solidFill>
                <a:effectLst/>
                <a:latin typeface="Calibri" panose="020F0502020204030204" pitchFamily="34" charset="0"/>
                <a:ea typeface="Times New Roman" panose="02020603050405020304" pitchFamily="18" charset="0"/>
                <a:cs typeface="Verdana" panose="020B0604030504040204" pitchFamily="34" charset="0"/>
              </a:rPr>
              <a:t>	</a:t>
            </a:r>
            <a:r>
              <a:rPr lang="en-US" sz="1800" b="1" kern="0" dirty="0">
                <a:solidFill>
                  <a:srgbClr val="2A76A7"/>
                </a:solidFill>
                <a:effectLst/>
                <a:latin typeface="Calibri" panose="020F0502020204030204" pitchFamily="34" charset="0"/>
                <a:ea typeface="Times New Roman" panose="02020603050405020304" pitchFamily="18" charset="0"/>
                <a:cs typeface="Calibri" panose="020F0502020204030204" pitchFamily="34" charset="0"/>
              </a:rPr>
              <a:t>VOTUL CU URNA SPECIALĂ</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ts val="1780"/>
              </a:lnSpc>
              <a:spcBef>
                <a:spcPts val="3600"/>
              </a:spcBef>
            </a:pPr>
            <a:r>
              <a:rPr lang="ro-RO" b="1" kern="0" dirty="0">
                <a:solidFill>
                  <a:srgbClr val="222222"/>
                </a:solidFill>
                <a:latin typeface="Calibri" panose="020F0502020204030204" pitchFamily="34" charset="0"/>
                <a:ea typeface="Times New Roman" panose="02020603050405020304" pitchFamily="18" charset="0"/>
                <a:cs typeface="Verdana" panose="020B0604030504040204" pitchFamily="34" charset="0"/>
              </a:rPr>
              <a:t>	</a:t>
            </a:r>
            <a:r>
              <a:rPr lang="en-US" sz="1800" b="1" kern="0" dirty="0" err="1">
                <a:solidFill>
                  <a:srgbClr val="222222"/>
                </a:solidFill>
                <a:effectLst/>
                <a:latin typeface="Calibri" panose="020F0502020204030204" pitchFamily="34" charset="0"/>
                <a:ea typeface="Times New Roman" panose="02020603050405020304" pitchFamily="18" charset="0"/>
                <a:cs typeface="Verdana" panose="020B0604030504040204" pitchFamily="34" charset="0"/>
              </a:rPr>
              <a:t>Cererea</a:t>
            </a:r>
            <a:r>
              <a:rPr lang="en-US" sz="1800" b="1" kern="0" dirty="0">
                <a:solidFill>
                  <a:srgbClr val="222222"/>
                </a:solidFill>
                <a:effectLst/>
                <a:latin typeface="Calibri" panose="020F0502020204030204" pitchFamily="34" charset="0"/>
                <a:ea typeface="Times New Roman" panose="02020603050405020304" pitchFamily="18" charset="0"/>
                <a:cs typeface="Verdana" panose="020B0604030504040204" pitchFamily="34" charset="0"/>
              </a:rPr>
              <a:t> </a:t>
            </a:r>
            <a:r>
              <a:rPr lang="en-US" sz="1800" b="1" kern="0" dirty="0" err="1">
                <a:solidFill>
                  <a:srgbClr val="222222"/>
                </a:solidFill>
                <a:effectLst/>
                <a:latin typeface="Calibri" panose="020F0502020204030204" pitchFamily="34" charset="0"/>
                <a:ea typeface="Times New Roman" panose="02020603050405020304" pitchFamily="18" charset="0"/>
                <a:cs typeface="Verdana" panose="020B0604030504040204" pitchFamily="34" charset="0"/>
              </a:rPr>
              <a:t>va</a:t>
            </a:r>
            <a:r>
              <a:rPr lang="en-US" sz="1800" b="1" kern="0" dirty="0">
                <a:solidFill>
                  <a:srgbClr val="222222"/>
                </a:solidFill>
                <a:effectLst/>
                <a:latin typeface="Calibri" panose="020F0502020204030204" pitchFamily="34" charset="0"/>
                <a:ea typeface="Times New Roman" panose="02020603050405020304" pitchFamily="18" charset="0"/>
                <a:cs typeface="Verdana" panose="020B0604030504040204" pitchFamily="34" charset="0"/>
              </a:rPr>
              <a:t> fi </a:t>
            </a:r>
            <a:r>
              <a:rPr lang="en-US" sz="1800" b="1" kern="0" dirty="0" err="1">
                <a:solidFill>
                  <a:srgbClr val="222222"/>
                </a:solidFill>
                <a:effectLst/>
                <a:latin typeface="Calibri" panose="020F0502020204030204" pitchFamily="34" charset="0"/>
                <a:ea typeface="Times New Roman" panose="02020603050405020304" pitchFamily="18" charset="0"/>
                <a:cs typeface="Verdana" panose="020B0604030504040204" pitchFamily="34" charset="0"/>
              </a:rPr>
              <a:t>însoţită</a:t>
            </a:r>
            <a:r>
              <a:rPr lang="en-US" sz="1800" b="1" kern="0" dirty="0">
                <a:solidFill>
                  <a:srgbClr val="222222"/>
                </a:solidFill>
                <a:effectLst/>
                <a:latin typeface="Calibri" panose="020F0502020204030204" pitchFamily="34" charset="0"/>
                <a:ea typeface="Times New Roman" panose="02020603050405020304" pitchFamily="18" charset="0"/>
                <a:cs typeface="Verdana" panose="020B0604030504040204" pitchFamily="34" charset="0"/>
              </a:rPr>
              <a:t>, </a:t>
            </a:r>
            <a:r>
              <a:rPr lang="en-US" sz="1800" b="1" kern="0" dirty="0" err="1">
                <a:solidFill>
                  <a:srgbClr val="222222"/>
                </a:solidFill>
                <a:effectLst/>
                <a:latin typeface="Calibri" panose="020F0502020204030204" pitchFamily="34" charset="0"/>
                <a:ea typeface="Times New Roman" panose="02020603050405020304" pitchFamily="18" charset="0"/>
                <a:cs typeface="Verdana" panose="020B0604030504040204" pitchFamily="34" charset="0"/>
              </a:rPr>
              <a:t>în</a:t>
            </a:r>
            <a:r>
              <a:rPr lang="en-US" sz="1800" b="1" kern="0" dirty="0">
                <a:solidFill>
                  <a:srgbClr val="222222"/>
                </a:solidFill>
                <a:effectLst/>
                <a:latin typeface="Calibri" panose="020F0502020204030204" pitchFamily="34" charset="0"/>
                <a:ea typeface="Times New Roman" panose="02020603050405020304" pitchFamily="18" charset="0"/>
                <a:cs typeface="Verdana" panose="020B0604030504040204" pitchFamily="34" charset="0"/>
              </a:rPr>
              <a:t> mod </a:t>
            </a:r>
            <a:r>
              <a:rPr lang="en-US" sz="1800" b="1" kern="0" dirty="0" err="1">
                <a:solidFill>
                  <a:srgbClr val="222222"/>
                </a:solidFill>
                <a:effectLst/>
                <a:latin typeface="Calibri" panose="020F0502020204030204" pitchFamily="34" charset="0"/>
                <a:ea typeface="Times New Roman" panose="02020603050405020304" pitchFamily="18" charset="0"/>
                <a:cs typeface="Verdana" panose="020B0604030504040204" pitchFamily="34" charset="0"/>
              </a:rPr>
              <a:t>obligatoriu</a:t>
            </a:r>
            <a:r>
              <a:rPr lang="en-US" sz="1800" b="1" kern="0" dirty="0">
                <a:solidFill>
                  <a:srgbClr val="222222"/>
                </a:solidFill>
                <a:effectLst/>
                <a:latin typeface="Calibri" panose="020F0502020204030204" pitchFamily="34" charset="0"/>
                <a:ea typeface="Times New Roman" panose="02020603050405020304" pitchFamily="18" charset="0"/>
                <a:cs typeface="Verdana" panose="020B0604030504040204" pitchFamily="34" charset="0"/>
              </a:rPr>
              <a:t>, de </a:t>
            </a:r>
            <a:r>
              <a:rPr lang="en-US" sz="1800" b="1" kern="0" dirty="0" err="1">
                <a:solidFill>
                  <a:srgbClr val="222222"/>
                </a:solidFill>
                <a:effectLst/>
                <a:latin typeface="Calibri" panose="020F0502020204030204" pitchFamily="34" charset="0"/>
                <a:ea typeface="Times New Roman" panose="02020603050405020304" pitchFamily="18" charset="0"/>
                <a:cs typeface="Verdana" panose="020B0604030504040204" pitchFamily="34" charset="0"/>
              </a:rPr>
              <a:t>copia</a:t>
            </a:r>
            <a:r>
              <a:rPr lang="en-US" sz="1800" b="1" kern="0" dirty="0">
                <a:solidFill>
                  <a:srgbClr val="222222"/>
                </a:solidFill>
                <a:effectLst/>
                <a:latin typeface="Calibri" panose="020F0502020204030204" pitchFamily="34" charset="0"/>
                <a:ea typeface="Times New Roman" panose="02020603050405020304" pitchFamily="18" charset="0"/>
                <a:cs typeface="Verdana" panose="020B0604030504040204" pitchFamily="34" charset="0"/>
              </a:rPr>
              <a:t> </a:t>
            </a:r>
            <a:r>
              <a:rPr lang="en-US" sz="1800" b="1" kern="0" dirty="0" err="1">
                <a:solidFill>
                  <a:srgbClr val="222222"/>
                </a:solidFill>
                <a:effectLst/>
                <a:latin typeface="Calibri" panose="020F0502020204030204" pitchFamily="34" charset="0"/>
                <a:ea typeface="Times New Roman" panose="02020603050405020304" pitchFamily="18" charset="0"/>
                <a:cs typeface="Verdana" panose="020B0604030504040204" pitchFamily="34" charset="0"/>
              </a:rPr>
              <a:t>hotărârii</a:t>
            </a:r>
            <a:r>
              <a:rPr lang="en-US" sz="1800" b="1" kern="0" dirty="0">
                <a:solidFill>
                  <a:srgbClr val="222222"/>
                </a:solidFill>
                <a:effectLst/>
                <a:latin typeface="Calibri" panose="020F0502020204030204" pitchFamily="34" charset="0"/>
                <a:ea typeface="Times New Roman" panose="02020603050405020304" pitchFamily="18" charset="0"/>
                <a:cs typeface="Verdana" panose="020B0604030504040204" pitchFamily="34" charset="0"/>
              </a:rPr>
              <a:t> </a:t>
            </a:r>
            <a:r>
              <a:rPr lang="en-US" sz="1800" b="1" kern="0" dirty="0" err="1">
                <a:solidFill>
                  <a:srgbClr val="222222"/>
                </a:solidFill>
                <a:effectLst/>
                <a:latin typeface="Calibri" panose="020F0502020204030204" pitchFamily="34" charset="0"/>
                <a:ea typeface="Times New Roman" panose="02020603050405020304" pitchFamily="18" charset="0"/>
                <a:cs typeface="Verdana" panose="020B0604030504040204" pitchFamily="34" charset="0"/>
              </a:rPr>
              <a:t>judecătoreşti</a:t>
            </a:r>
            <a:r>
              <a:rPr lang="en-US" sz="1800" b="1" kern="0" dirty="0">
                <a:solidFill>
                  <a:srgbClr val="222222"/>
                </a:solidFill>
                <a:effectLst/>
                <a:latin typeface="Calibri" panose="020F0502020204030204" pitchFamily="34" charset="0"/>
                <a:ea typeface="Times New Roman" panose="02020603050405020304" pitchFamily="18" charset="0"/>
                <a:cs typeface="Verdana" panose="020B0604030504040204" pitchFamily="34" charset="0"/>
              </a:rPr>
              <a:t> </a:t>
            </a:r>
            <a:r>
              <a:rPr lang="en-US" sz="1800" b="1" kern="0" dirty="0" err="1">
                <a:solidFill>
                  <a:srgbClr val="222222"/>
                </a:solidFill>
                <a:effectLst/>
                <a:latin typeface="Calibri" panose="020F0502020204030204" pitchFamily="34" charset="0"/>
                <a:ea typeface="Times New Roman" panose="02020603050405020304" pitchFamily="18" charset="0"/>
                <a:cs typeface="Verdana" panose="020B0604030504040204" pitchFamily="34" charset="0"/>
              </a:rPr>
              <a:t>în</a:t>
            </a:r>
            <a:r>
              <a:rPr lang="en-US" sz="1800" b="1" kern="0" dirty="0">
                <a:solidFill>
                  <a:srgbClr val="222222"/>
                </a:solidFill>
                <a:effectLst/>
                <a:latin typeface="Calibri" panose="020F0502020204030204" pitchFamily="34" charset="0"/>
                <a:ea typeface="Times New Roman" panose="02020603050405020304" pitchFamily="18" charset="0"/>
                <a:cs typeface="Verdana" panose="020B0604030504040204" pitchFamily="34" charset="0"/>
              </a:rPr>
              <a:t> </a:t>
            </a:r>
            <a:r>
              <a:rPr lang="en-US" sz="1800" b="1" kern="0" dirty="0" err="1">
                <a:solidFill>
                  <a:srgbClr val="222222"/>
                </a:solidFill>
                <a:effectLst/>
                <a:latin typeface="Calibri" panose="020F0502020204030204" pitchFamily="34" charset="0"/>
                <a:ea typeface="Times New Roman" panose="02020603050405020304" pitchFamily="18" charset="0"/>
                <a:cs typeface="Verdana" panose="020B0604030504040204" pitchFamily="34" charset="0"/>
              </a:rPr>
              <a:t>baza</a:t>
            </a:r>
            <a:r>
              <a:rPr lang="en-US" sz="1800" b="1" kern="0" dirty="0">
                <a:solidFill>
                  <a:srgbClr val="222222"/>
                </a:solidFill>
                <a:effectLst/>
                <a:latin typeface="Calibri" panose="020F0502020204030204" pitchFamily="34" charset="0"/>
                <a:ea typeface="Times New Roman" panose="02020603050405020304" pitchFamily="18" charset="0"/>
                <a:cs typeface="Verdana" panose="020B0604030504040204" pitchFamily="34" charset="0"/>
              </a:rPr>
              <a:t> </a:t>
            </a:r>
            <a:r>
              <a:rPr lang="en-US" sz="1800" b="1" kern="0" dirty="0" err="1">
                <a:solidFill>
                  <a:srgbClr val="222222"/>
                </a:solidFill>
                <a:effectLst/>
                <a:latin typeface="Calibri" panose="020F0502020204030204" pitchFamily="34" charset="0"/>
                <a:ea typeface="Times New Roman" panose="02020603050405020304" pitchFamily="18" charset="0"/>
                <a:cs typeface="Verdana" panose="020B0604030504040204" pitchFamily="34" charset="0"/>
              </a:rPr>
              <a:t>căreia</a:t>
            </a:r>
            <a:r>
              <a:rPr lang="en-US" sz="1800" b="1" kern="0" dirty="0">
                <a:solidFill>
                  <a:srgbClr val="222222"/>
                </a:solidFill>
                <a:effectLst/>
                <a:latin typeface="Calibri" panose="020F0502020204030204" pitchFamily="34" charset="0"/>
                <a:ea typeface="Times New Roman" panose="02020603050405020304" pitchFamily="18" charset="0"/>
                <a:cs typeface="Verdana" panose="020B0604030504040204" pitchFamily="34" charset="0"/>
              </a:rPr>
              <a:t> s-a </a:t>
            </a:r>
            <a:r>
              <a:rPr lang="en-US" sz="1800" b="1" kern="0" dirty="0" err="1">
                <a:solidFill>
                  <a:srgbClr val="222222"/>
                </a:solidFill>
                <a:effectLst/>
                <a:latin typeface="Calibri" panose="020F0502020204030204" pitchFamily="34" charset="0"/>
                <a:ea typeface="Times New Roman" panose="02020603050405020304" pitchFamily="18" charset="0"/>
                <a:cs typeface="Verdana" panose="020B0604030504040204" pitchFamily="34" charset="0"/>
              </a:rPr>
              <a:t>dispus</a:t>
            </a:r>
            <a:r>
              <a:rPr lang="en-US" sz="1800" b="1" kern="0" dirty="0">
                <a:solidFill>
                  <a:srgbClr val="222222"/>
                </a:solidFill>
                <a:effectLst/>
                <a:latin typeface="Calibri" panose="020F0502020204030204" pitchFamily="34" charset="0"/>
                <a:ea typeface="Times New Roman" panose="02020603050405020304" pitchFamily="18" charset="0"/>
                <a:cs typeface="Verdana" panose="020B0604030504040204" pitchFamily="34" charset="0"/>
              </a:rPr>
              <a:t> </a:t>
            </a:r>
            <a:r>
              <a:rPr lang="en-US" sz="1800" b="1" kern="0" dirty="0" err="1">
                <a:solidFill>
                  <a:srgbClr val="222222"/>
                </a:solidFill>
                <a:effectLst/>
                <a:latin typeface="Calibri" panose="020F0502020204030204" pitchFamily="34" charset="0"/>
                <a:ea typeface="Times New Roman" panose="02020603050405020304" pitchFamily="18" charset="0"/>
                <a:cs typeface="Verdana" panose="020B0604030504040204" pitchFamily="34" charset="0"/>
              </a:rPr>
              <a:t>măsura</a:t>
            </a:r>
            <a:r>
              <a:rPr lang="en-US" sz="1800" b="1" kern="0" dirty="0">
                <a:solidFill>
                  <a:srgbClr val="222222"/>
                </a:solidFill>
                <a:effectLst/>
                <a:latin typeface="Calibri" panose="020F0502020204030204" pitchFamily="34" charset="0"/>
                <a:ea typeface="Times New Roman" panose="02020603050405020304" pitchFamily="18" charset="0"/>
                <a:cs typeface="Verdana" panose="020B0604030504040204" pitchFamily="34" charset="0"/>
              </a:rPr>
              <a:t> </a:t>
            </a:r>
            <a:r>
              <a:rPr lang="en-US" sz="1800" b="1" kern="0" dirty="0" err="1">
                <a:solidFill>
                  <a:srgbClr val="222222"/>
                </a:solidFill>
                <a:effectLst/>
                <a:latin typeface="Calibri" panose="020F0502020204030204" pitchFamily="34" charset="0"/>
                <a:ea typeface="Times New Roman" panose="02020603050405020304" pitchFamily="18" charset="0"/>
                <a:cs typeface="Verdana" panose="020B0604030504040204" pitchFamily="34" charset="0"/>
              </a:rPr>
              <a:t>arestului</a:t>
            </a:r>
            <a:r>
              <a:rPr lang="en-US" sz="1800" b="1" kern="0" dirty="0">
                <a:solidFill>
                  <a:srgbClr val="222222"/>
                </a:solidFill>
                <a:effectLst/>
                <a:latin typeface="Calibri" panose="020F0502020204030204" pitchFamily="34" charset="0"/>
                <a:ea typeface="Times New Roman" panose="02020603050405020304" pitchFamily="18" charset="0"/>
                <a:cs typeface="Verdana" panose="020B0604030504040204" pitchFamily="34" charset="0"/>
              </a:rPr>
              <a:t> la </a:t>
            </a:r>
            <a:r>
              <a:rPr lang="en-US" sz="1800" b="1" kern="0" dirty="0" err="1">
                <a:solidFill>
                  <a:srgbClr val="222222"/>
                </a:solidFill>
                <a:effectLst/>
                <a:latin typeface="Calibri" panose="020F0502020204030204" pitchFamily="34" charset="0"/>
                <a:ea typeface="Times New Roman" panose="02020603050405020304" pitchFamily="18" charset="0"/>
                <a:cs typeface="Verdana" panose="020B0604030504040204" pitchFamily="34" charset="0"/>
              </a:rPr>
              <a:t>domiciliu</a:t>
            </a:r>
            <a:r>
              <a:rPr lang="en-US" sz="1800" b="1" kern="0" dirty="0">
                <a:solidFill>
                  <a:srgbClr val="222222"/>
                </a:solidFill>
                <a:effectLst/>
                <a:latin typeface="Calibri" panose="020F0502020204030204" pitchFamily="34" charset="0"/>
                <a:ea typeface="Times New Roman" panose="02020603050405020304" pitchFamily="18" charset="0"/>
                <a:cs typeface="Verdana" panose="020B0604030504040204" pitchFamily="34" charset="0"/>
              </a:rPr>
              <a:t>.</a:t>
            </a:r>
            <a:endParaRPr lang="ro-RO" sz="1800" b="1" kern="0" dirty="0">
              <a:solidFill>
                <a:srgbClr val="222222"/>
              </a:solidFill>
              <a:effectLst/>
              <a:latin typeface="Calibri" panose="020F0502020204030204" pitchFamily="34" charset="0"/>
              <a:ea typeface="Times New Roman" panose="02020603050405020304" pitchFamily="18" charset="0"/>
              <a:cs typeface="Verdana" panose="020B0604030504040204" pitchFamily="34" charset="0"/>
            </a:endParaRPr>
          </a:p>
          <a:p>
            <a:pPr algn="just">
              <a:lnSpc>
                <a:spcPts val="1780"/>
              </a:lnSpc>
              <a:spcBef>
                <a:spcPts val="3600"/>
              </a:spcBef>
            </a:pPr>
            <a:endParaRPr lang="en-US" sz="1400" kern="100" dirty="0">
              <a:effectLst/>
              <a:latin typeface="Verdana" panose="020B0604030504040204" pitchFamily="34" charset="0"/>
              <a:ea typeface="Verdana" panose="020B0604030504040204" pitchFamily="34" charset="0"/>
              <a:cs typeface="Verdana" panose="020B0604030504040204" pitchFamily="34" charset="0"/>
            </a:endParaRPr>
          </a:p>
          <a:p>
            <a:pPr algn="just"/>
            <a:r>
              <a:rPr lang="ro-RO" sz="1800" b="1" dirty="0">
                <a:solidFill>
                  <a:srgbClr val="222222"/>
                </a:solidFill>
                <a:effectLst/>
                <a:latin typeface="Calibri" panose="020F0502020204030204" pitchFamily="34" charset="0"/>
                <a:ea typeface="Times New Roman" panose="02020603050405020304" pitchFamily="18" charset="0"/>
              </a:rPr>
              <a:t>	</a:t>
            </a:r>
            <a:r>
              <a:rPr lang="en-US" sz="1800" b="1" dirty="0" err="1">
                <a:solidFill>
                  <a:srgbClr val="222222"/>
                </a:solidFill>
                <a:effectLst/>
                <a:latin typeface="Calibri" panose="020F0502020204030204" pitchFamily="34" charset="0"/>
                <a:ea typeface="Times New Roman" panose="02020603050405020304" pitchFamily="18" charset="0"/>
              </a:rPr>
              <a:t>Pentru</a:t>
            </a:r>
            <a:r>
              <a:rPr lang="en-US" sz="1800" b="1" dirty="0">
                <a:solidFill>
                  <a:srgbClr val="222222"/>
                </a:solidFill>
                <a:effectLst/>
                <a:latin typeface="Calibri" panose="020F0502020204030204" pitchFamily="34" charset="0"/>
                <a:ea typeface="Times New Roman" panose="02020603050405020304" pitchFamily="18" charset="0"/>
              </a:rPr>
              <a:t> </a:t>
            </a:r>
            <a:r>
              <a:rPr lang="en-US" sz="1800" b="1" dirty="0" err="1">
                <a:solidFill>
                  <a:srgbClr val="222222"/>
                </a:solidFill>
                <a:effectLst/>
                <a:latin typeface="Calibri" panose="020F0502020204030204" pitchFamily="34" charset="0"/>
                <a:ea typeface="Times New Roman" panose="02020603050405020304" pitchFamily="18" charset="0"/>
              </a:rPr>
              <a:t>toate</a:t>
            </a:r>
            <a:r>
              <a:rPr lang="en-US" sz="1800" b="1" dirty="0">
                <a:solidFill>
                  <a:srgbClr val="222222"/>
                </a:solidFill>
                <a:effectLst/>
                <a:latin typeface="Calibri" panose="020F0502020204030204" pitchFamily="34" charset="0"/>
                <a:ea typeface="Times New Roman" panose="02020603050405020304" pitchFamily="18" charset="0"/>
              </a:rPr>
              <a:t> </a:t>
            </a:r>
            <a:r>
              <a:rPr lang="en-US" sz="1800" b="1" dirty="0" err="1">
                <a:solidFill>
                  <a:srgbClr val="222222"/>
                </a:solidFill>
                <a:effectLst/>
                <a:latin typeface="Calibri" panose="020F0502020204030204" pitchFamily="34" charset="0"/>
                <a:ea typeface="Times New Roman" panose="02020603050405020304" pitchFamily="18" charset="0"/>
              </a:rPr>
              <a:t>categoriile</a:t>
            </a:r>
            <a:r>
              <a:rPr lang="en-US" sz="1800" b="1" dirty="0">
                <a:solidFill>
                  <a:srgbClr val="222222"/>
                </a:solidFill>
                <a:effectLst/>
                <a:latin typeface="Calibri" panose="020F0502020204030204" pitchFamily="34" charset="0"/>
                <a:ea typeface="Times New Roman" panose="02020603050405020304" pitchFamily="18" charset="0"/>
              </a:rPr>
              <a:t> de </a:t>
            </a:r>
            <a:r>
              <a:rPr lang="en-US" sz="1800" b="1" dirty="0" err="1">
                <a:solidFill>
                  <a:srgbClr val="222222"/>
                </a:solidFill>
                <a:effectLst/>
                <a:latin typeface="Calibri" panose="020F0502020204030204" pitchFamily="34" charset="0"/>
                <a:ea typeface="Times New Roman" panose="02020603050405020304" pitchFamily="18" charset="0"/>
              </a:rPr>
              <a:t>persoane</a:t>
            </a:r>
            <a:r>
              <a:rPr lang="en-US" sz="1800" b="1" dirty="0">
                <a:solidFill>
                  <a:srgbClr val="222222"/>
                </a:solidFill>
                <a:effectLst/>
                <a:latin typeface="Calibri" panose="020F0502020204030204" pitchFamily="34" charset="0"/>
                <a:ea typeface="Times New Roman" panose="02020603050405020304" pitchFamily="18" charset="0"/>
              </a:rPr>
              <a:t>, </a:t>
            </a:r>
            <a:r>
              <a:rPr lang="en-US" sz="1800" b="1" dirty="0" err="1">
                <a:solidFill>
                  <a:srgbClr val="222222"/>
                </a:solidFill>
                <a:effectLst/>
                <a:latin typeface="Calibri" panose="020F0502020204030204" pitchFamily="34" charset="0"/>
                <a:ea typeface="Times New Roman" panose="02020603050405020304" pitchFamily="18" charset="0"/>
              </a:rPr>
              <a:t>cererea</a:t>
            </a:r>
            <a:r>
              <a:rPr lang="en-US" sz="1800" b="1" dirty="0">
                <a:solidFill>
                  <a:srgbClr val="222222"/>
                </a:solidFill>
                <a:effectLst/>
                <a:latin typeface="Calibri" panose="020F0502020204030204" pitchFamily="34" charset="0"/>
                <a:ea typeface="Times New Roman" panose="02020603050405020304" pitchFamily="18" charset="0"/>
              </a:rPr>
              <a:t> </a:t>
            </a:r>
            <a:r>
              <a:rPr lang="en-US" sz="1800" b="1" dirty="0" err="1">
                <a:solidFill>
                  <a:srgbClr val="222222"/>
                </a:solidFill>
                <a:effectLst/>
                <a:latin typeface="Calibri" panose="020F0502020204030204" pitchFamily="34" charset="0"/>
                <a:ea typeface="Times New Roman" panose="02020603050405020304" pitchFamily="18" charset="0"/>
              </a:rPr>
              <a:t>trebuie</a:t>
            </a:r>
            <a:r>
              <a:rPr lang="en-US" sz="1800" b="1" dirty="0">
                <a:solidFill>
                  <a:srgbClr val="222222"/>
                </a:solidFill>
                <a:effectLst/>
                <a:latin typeface="Calibri" panose="020F0502020204030204" pitchFamily="34" charset="0"/>
                <a:ea typeface="Times New Roman" panose="02020603050405020304" pitchFamily="18" charset="0"/>
              </a:rPr>
              <a:t> </a:t>
            </a:r>
            <a:r>
              <a:rPr lang="en-US" sz="1800" b="1" dirty="0" err="1">
                <a:solidFill>
                  <a:srgbClr val="222222"/>
                </a:solidFill>
                <a:effectLst/>
                <a:latin typeface="Calibri" panose="020F0502020204030204" pitchFamily="34" charset="0"/>
                <a:ea typeface="Times New Roman" panose="02020603050405020304" pitchFamily="18" charset="0"/>
              </a:rPr>
              <a:t>să</a:t>
            </a:r>
            <a:r>
              <a:rPr lang="en-US" sz="1800" b="1" dirty="0">
                <a:solidFill>
                  <a:srgbClr val="222222"/>
                </a:solidFill>
                <a:effectLst/>
                <a:latin typeface="Calibri" panose="020F0502020204030204" pitchFamily="34" charset="0"/>
                <a:ea typeface="Times New Roman" panose="02020603050405020304" pitchFamily="18" charset="0"/>
              </a:rPr>
              <a:t> fie </a:t>
            </a:r>
            <a:r>
              <a:rPr lang="en-US" sz="1800" b="1" dirty="0" err="1">
                <a:solidFill>
                  <a:srgbClr val="222222"/>
                </a:solidFill>
                <a:effectLst/>
                <a:latin typeface="Calibri" panose="020F0502020204030204" pitchFamily="34" charset="0"/>
                <a:ea typeface="Times New Roman" panose="02020603050405020304" pitchFamily="18" charset="0"/>
              </a:rPr>
              <a:t>datată</a:t>
            </a:r>
            <a:r>
              <a:rPr lang="en-US" sz="1800" b="1" dirty="0">
                <a:solidFill>
                  <a:srgbClr val="222222"/>
                </a:solidFill>
                <a:effectLst/>
                <a:latin typeface="Calibri" panose="020F0502020204030204" pitchFamily="34" charset="0"/>
                <a:ea typeface="Times New Roman" panose="02020603050405020304" pitchFamily="18" charset="0"/>
              </a:rPr>
              <a:t> </a:t>
            </a:r>
            <a:r>
              <a:rPr lang="en-US" sz="1800" b="1" dirty="0" err="1">
                <a:solidFill>
                  <a:srgbClr val="222222"/>
                </a:solidFill>
                <a:effectLst/>
                <a:latin typeface="Calibri" panose="020F0502020204030204" pitchFamily="34" charset="0"/>
                <a:ea typeface="Times New Roman" panose="02020603050405020304" pitchFamily="18" charset="0"/>
              </a:rPr>
              <a:t>şi</a:t>
            </a:r>
            <a:r>
              <a:rPr lang="en-US" sz="1800" b="1" dirty="0">
                <a:solidFill>
                  <a:srgbClr val="222222"/>
                </a:solidFill>
                <a:effectLst/>
                <a:latin typeface="Calibri" panose="020F0502020204030204" pitchFamily="34" charset="0"/>
                <a:ea typeface="Times New Roman" panose="02020603050405020304" pitchFamily="18" charset="0"/>
              </a:rPr>
              <a:t> </a:t>
            </a:r>
            <a:r>
              <a:rPr lang="en-US" sz="1800" b="1" dirty="0" err="1">
                <a:solidFill>
                  <a:srgbClr val="222222"/>
                </a:solidFill>
                <a:effectLst/>
                <a:latin typeface="Calibri" panose="020F0502020204030204" pitchFamily="34" charset="0"/>
                <a:ea typeface="Times New Roman" panose="02020603050405020304" pitchFamily="18" charset="0"/>
              </a:rPr>
              <a:t>semnată</a:t>
            </a:r>
            <a:r>
              <a:rPr lang="en-US" sz="1800" b="1" dirty="0">
                <a:solidFill>
                  <a:srgbClr val="222222"/>
                </a:solidFill>
                <a:effectLst/>
                <a:latin typeface="Calibri" panose="020F0502020204030204" pitchFamily="34" charset="0"/>
                <a:ea typeface="Times New Roman" panose="02020603050405020304" pitchFamily="18" charset="0"/>
              </a:rPr>
              <a:t> </a:t>
            </a:r>
            <a:r>
              <a:rPr lang="en-US" sz="1800" b="1" dirty="0" err="1">
                <a:solidFill>
                  <a:srgbClr val="222222"/>
                </a:solidFill>
                <a:effectLst/>
                <a:latin typeface="Calibri" panose="020F0502020204030204" pitchFamily="34" charset="0"/>
                <a:ea typeface="Times New Roman" panose="02020603050405020304" pitchFamily="18" charset="0"/>
              </a:rPr>
              <a:t>olograf</a:t>
            </a:r>
            <a:r>
              <a:rPr lang="en-US" sz="1800" b="1" dirty="0">
                <a:solidFill>
                  <a:srgbClr val="222222"/>
                </a:solidFill>
                <a:effectLst/>
                <a:latin typeface="Calibri" panose="020F0502020204030204" pitchFamily="34" charset="0"/>
                <a:ea typeface="Times New Roman" panose="02020603050405020304" pitchFamily="18" charset="0"/>
              </a:rPr>
              <a:t> de </a:t>
            </a:r>
            <a:r>
              <a:rPr lang="en-US" sz="1800" b="1" dirty="0" err="1">
                <a:solidFill>
                  <a:srgbClr val="222222"/>
                </a:solidFill>
                <a:effectLst/>
                <a:latin typeface="Calibri" panose="020F0502020204030204" pitchFamily="34" charset="0"/>
                <a:ea typeface="Times New Roman" panose="02020603050405020304" pitchFamily="18" charset="0"/>
              </a:rPr>
              <a:t>către</a:t>
            </a:r>
            <a:r>
              <a:rPr lang="en-US" sz="1800" b="1" dirty="0">
                <a:solidFill>
                  <a:srgbClr val="222222"/>
                </a:solidFill>
                <a:effectLst/>
                <a:latin typeface="Calibri" panose="020F0502020204030204" pitchFamily="34" charset="0"/>
                <a:ea typeface="Times New Roman" panose="02020603050405020304" pitchFamily="18" charset="0"/>
              </a:rPr>
              <a:t> </a:t>
            </a:r>
            <a:r>
              <a:rPr lang="en-US" sz="1800" b="1" dirty="0" err="1">
                <a:solidFill>
                  <a:srgbClr val="222222"/>
                </a:solidFill>
                <a:effectLst/>
                <a:latin typeface="Calibri" panose="020F0502020204030204" pitchFamily="34" charset="0"/>
                <a:ea typeface="Times New Roman" panose="02020603050405020304" pitchFamily="18" charset="0"/>
              </a:rPr>
              <a:t>alegătorul</a:t>
            </a:r>
            <a:r>
              <a:rPr lang="en-US" sz="1800" b="1" dirty="0">
                <a:solidFill>
                  <a:srgbClr val="222222"/>
                </a:solidFill>
                <a:effectLst/>
                <a:latin typeface="Calibri" panose="020F0502020204030204" pitchFamily="34" charset="0"/>
                <a:ea typeface="Times New Roman" panose="02020603050405020304" pitchFamily="18" charset="0"/>
              </a:rPr>
              <a:t> care </a:t>
            </a:r>
            <a:r>
              <a:rPr lang="en-US" sz="1800" b="1" dirty="0" err="1">
                <a:solidFill>
                  <a:srgbClr val="222222"/>
                </a:solidFill>
                <a:effectLst/>
                <a:latin typeface="Calibri" panose="020F0502020204030204" pitchFamily="34" charset="0"/>
                <a:ea typeface="Times New Roman" panose="02020603050405020304" pitchFamily="18" charset="0"/>
              </a:rPr>
              <a:t>solicită</a:t>
            </a:r>
            <a:r>
              <a:rPr lang="en-US" sz="1800" b="1" dirty="0">
                <a:solidFill>
                  <a:srgbClr val="222222"/>
                </a:solidFill>
                <a:effectLst/>
                <a:latin typeface="Calibri" panose="020F0502020204030204" pitchFamily="34" charset="0"/>
                <a:ea typeface="Times New Roman" panose="02020603050405020304" pitchFamily="18" charset="0"/>
              </a:rPr>
              <a:t> </a:t>
            </a:r>
            <a:r>
              <a:rPr lang="en-US" sz="1800" b="1" dirty="0" err="1">
                <a:solidFill>
                  <a:srgbClr val="222222"/>
                </a:solidFill>
                <a:effectLst/>
                <a:latin typeface="Calibri" panose="020F0502020204030204" pitchFamily="34" charset="0"/>
                <a:ea typeface="Times New Roman" panose="02020603050405020304" pitchFamily="18" charset="0"/>
              </a:rPr>
              <a:t>urna</a:t>
            </a:r>
            <a:r>
              <a:rPr lang="en-US" sz="1800" b="1" dirty="0">
                <a:solidFill>
                  <a:srgbClr val="222222"/>
                </a:solidFill>
                <a:effectLst/>
                <a:latin typeface="Calibri" panose="020F0502020204030204" pitchFamily="34" charset="0"/>
                <a:ea typeface="Times New Roman" panose="02020603050405020304" pitchFamily="18" charset="0"/>
              </a:rPr>
              <a:t> </a:t>
            </a:r>
            <a:r>
              <a:rPr lang="en-US" sz="1800" b="1" dirty="0" err="1">
                <a:solidFill>
                  <a:srgbClr val="222222"/>
                </a:solidFill>
                <a:effectLst/>
                <a:latin typeface="Calibri" panose="020F0502020204030204" pitchFamily="34" charset="0"/>
                <a:ea typeface="Times New Roman" panose="02020603050405020304" pitchFamily="18" charset="0"/>
              </a:rPr>
              <a:t>specială</a:t>
            </a:r>
            <a:r>
              <a:rPr lang="en-US" sz="1800" b="1" dirty="0">
                <a:solidFill>
                  <a:srgbClr val="222222"/>
                </a:solidFill>
                <a:effectLst/>
                <a:latin typeface="Calibri" panose="020F0502020204030204" pitchFamily="34" charset="0"/>
                <a:ea typeface="Times New Roman" panose="02020603050405020304" pitchFamily="18" charset="0"/>
              </a:rPr>
              <a:t> </a:t>
            </a:r>
            <a:r>
              <a:rPr lang="en-US" sz="1800" b="1" dirty="0" err="1">
                <a:solidFill>
                  <a:srgbClr val="222222"/>
                </a:solidFill>
                <a:effectLst/>
                <a:latin typeface="Calibri" panose="020F0502020204030204" pitchFamily="34" charset="0"/>
                <a:ea typeface="Times New Roman" panose="02020603050405020304" pitchFamily="18" charset="0"/>
              </a:rPr>
              <a:t>şi</a:t>
            </a:r>
            <a:r>
              <a:rPr lang="en-US" sz="1800" b="1" dirty="0">
                <a:solidFill>
                  <a:srgbClr val="222222"/>
                </a:solidFill>
                <a:effectLst/>
                <a:latin typeface="Calibri" panose="020F0502020204030204" pitchFamily="34" charset="0"/>
                <a:ea typeface="Times New Roman" panose="02020603050405020304" pitchFamily="18" charset="0"/>
              </a:rPr>
              <a:t> </a:t>
            </a:r>
            <a:r>
              <a:rPr lang="en-US" sz="1800" b="1" dirty="0" err="1">
                <a:solidFill>
                  <a:srgbClr val="222222"/>
                </a:solidFill>
                <a:effectLst/>
                <a:latin typeface="Calibri" panose="020F0502020204030204" pitchFamily="34" charset="0"/>
                <a:ea typeface="Times New Roman" panose="02020603050405020304" pitchFamily="18" charset="0"/>
              </a:rPr>
              <a:t>cuprinde</a:t>
            </a:r>
            <a:r>
              <a:rPr lang="en-US" sz="1800" b="1" dirty="0">
                <a:solidFill>
                  <a:srgbClr val="222222"/>
                </a:solidFill>
                <a:effectLst/>
                <a:latin typeface="Calibri" panose="020F0502020204030204" pitchFamily="34" charset="0"/>
                <a:ea typeface="Times New Roman" panose="02020603050405020304" pitchFamily="18" charset="0"/>
              </a:rPr>
              <a:t>, </a:t>
            </a:r>
            <a:r>
              <a:rPr lang="en-US" sz="1800" b="1" dirty="0" err="1">
                <a:solidFill>
                  <a:srgbClr val="222222"/>
                </a:solidFill>
                <a:effectLst/>
                <a:latin typeface="Calibri" panose="020F0502020204030204" pitchFamily="34" charset="0"/>
                <a:ea typeface="Times New Roman" panose="02020603050405020304" pitchFamily="18" charset="0"/>
              </a:rPr>
              <a:t>în</a:t>
            </a:r>
            <a:r>
              <a:rPr lang="en-US" sz="1800" b="1" dirty="0">
                <a:solidFill>
                  <a:srgbClr val="222222"/>
                </a:solidFill>
                <a:effectLst/>
                <a:latin typeface="Calibri" panose="020F0502020204030204" pitchFamily="34" charset="0"/>
                <a:ea typeface="Times New Roman" panose="02020603050405020304" pitchFamily="18" charset="0"/>
              </a:rPr>
              <a:t> mod </a:t>
            </a:r>
            <a:r>
              <a:rPr lang="en-US" sz="1800" b="1" dirty="0" err="1">
                <a:solidFill>
                  <a:srgbClr val="222222"/>
                </a:solidFill>
                <a:effectLst/>
                <a:latin typeface="Calibri" panose="020F0502020204030204" pitchFamily="34" charset="0"/>
                <a:ea typeface="Times New Roman" panose="02020603050405020304" pitchFamily="18" charset="0"/>
              </a:rPr>
              <a:t>obligatoriu</a:t>
            </a:r>
            <a:r>
              <a:rPr lang="en-US" sz="1800" b="1" dirty="0">
                <a:solidFill>
                  <a:srgbClr val="222222"/>
                </a:solidFill>
                <a:effectLst/>
                <a:latin typeface="Calibri" panose="020F0502020204030204" pitchFamily="34" charset="0"/>
                <a:ea typeface="Times New Roman" panose="02020603050405020304" pitchFamily="18" charset="0"/>
              </a:rPr>
              <a:t>: </a:t>
            </a:r>
            <a:r>
              <a:rPr lang="en-US" sz="1800" b="1" dirty="0" err="1">
                <a:solidFill>
                  <a:srgbClr val="222222"/>
                </a:solidFill>
                <a:effectLst/>
                <a:latin typeface="Calibri" panose="020F0502020204030204" pitchFamily="34" charset="0"/>
                <a:ea typeface="Times New Roman" panose="02020603050405020304" pitchFamily="18" charset="0"/>
              </a:rPr>
              <a:t>numele</a:t>
            </a:r>
            <a:r>
              <a:rPr lang="en-US" sz="1800" b="1" dirty="0">
                <a:solidFill>
                  <a:srgbClr val="222222"/>
                </a:solidFill>
                <a:effectLst/>
                <a:latin typeface="Calibri" panose="020F0502020204030204" pitchFamily="34" charset="0"/>
                <a:ea typeface="Times New Roman" panose="02020603050405020304" pitchFamily="18" charset="0"/>
              </a:rPr>
              <a:t>, </a:t>
            </a:r>
            <a:r>
              <a:rPr lang="en-US" sz="1800" b="1" dirty="0" err="1">
                <a:solidFill>
                  <a:srgbClr val="222222"/>
                </a:solidFill>
                <a:effectLst/>
                <a:latin typeface="Calibri" panose="020F0502020204030204" pitchFamily="34" charset="0"/>
                <a:ea typeface="Times New Roman" panose="02020603050405020304" pitchFamily="18" charset="0"/>
              </a:rPr>
              <a:t>prenumele</a:t>
            </a:r>
            <a:r>
              <a:rPr lang="en-US" sz="1800" b="1" dirty="0">
                <a:solidFill>
                  <a:srgbClr val="222222"/>
                </a:solidFill>
                <a:effectLst/>
                <a:latin typeface="Calibri" panose="020F0502020204030204" pitchFamily="34" charset="0"/>
                <a:ea typeface="Times New Roman" panose="02020603050405020304" pitchFamily="18" charset="0"/>
              </a:rPr>
              <a:t>, </a:t>
            </a:r>
            <a:r>
              <a:rPr lang="en-US" sz="1800" b="1" dirty="0" err="1">
                <a:solidFill>
                  <a:srgbClr val="222222"/>
                </a:solidFill>
                <a:effectLst/>
                <a:latin typeface="Calibri" panose="020F0502020204030204" pitchFamily="34" charset="0"/>
                <a:ea typeface="Times New Roman" panose="02020603050405020304" pitchFamily="18" charset="0"/>
              </a:rPr>
              <a:t>codul</a:t>
            </a:r>
            <a:r>
              <a:rPr lang="en-US" sz="1800" b="1" dirty="0">
                <a:solidFill>
                  <a:srgbClr val="222222"/>
                </a:solidFill>
                <a:effectLst/>
                <a:latin typeface="Calibri" panose="020F0502020204030204" pitchFamily="34" charset="0"/>
                <a:ea typeface="Times New Roman" panose="02020603050405020304" pitchFamily="18" charset="0"/>
              </a:rPr>
              <a:t> numeric personal, </a:t>
            </a:r>
            <a:r>
              <a:rPr lang="en-US" sz="1800" b="1" dirty="0" err="1">
                <a:solidFill>
                  <a:srgbClr val="222222"/>
                </a:solidFill>
                <a:effectLst/>
                <a:latin typeface="Calibri" panose="020F0502020204030204" pitchFamily="34" charset="0"/>
                <a:ea typeface="Times New Roman" panose="02020603050405020304" pitchFamily="18" charset="0"/>
              </a:rPr>
              <a:t>domiciliul</a:t>
            </a:r>
            <a:r>
              <a:rPr lang="en-US" sz="1800" b="1" dirty="0">
                <a:solidFill>
                  <a:srgbClr val="222222"/>
                </a:solidFill>
                <a:effectLst/>
                <a:latin typeface="Calibri" panose="020F0502020204030204" pitchFamily="34" charset="0"/>
                <a:ea typeface="Times New Roman" panose="02020603050405020304" pitchFamily="18" charset="0"/>
              </a:rPr>
              <a:t> </a:t>
            </a:r>
            <a:r>
              <a:rPr lang="en-US" sz="1800" b="1" dirty="0" err="1">
                <a:solidFill>
                  <a:srgbClr val="222222"/>
                </a:solidFill>
                <a:effectLst/>
                <a:latin typeface="Calibri" panose="020F0502020204030204" pitchFamily="34" charset="0"/>
                <a:ea typeface="Times New Roman" panose="02020603050405020304" pitchFamily="18" charset="0"/>
              </a:rPr>
              <a:t>alegătorului</a:t>
            </a:r>
            <a:r>
              <a:rPr lang="en-US" sz="1800" b="1" dirty="0">
                <a:solidFill>
                  <a:srgbClr val="222222"/>
                </a:solidFill>
                <a:effectLst/>
                <a:latin typeface="Calibri" panose="020F0502020204030204" pitchFamily="34" charset="0"/>
                <a:ea typeface="Times New Roman" panose="02020603050405020304" pitchFamily="18" charset="0"/>
              </a:rPr>
              <a:t> </a:t>
            </a:r>
            <a:r>
              <a:rPr lang="en-US" sz="1800" b="1" dirty="0" err="1">
                <a:solidFill>
                  <a:srgbClr val="222222"/>
                </a:solidFill>
                <a:effectLst/>
                <a:latin typeface="Calibri" panose="020F0502020204030204" pitchFamily="34" charset="0"/>
                <a:ea typeface="Times New Roman" panose="02020603050405020304" pitchFamily="18" charset="0"/>
              </a:rPr>
              <a:t>netransportabil</a:t>
            </a:r>
            <a:r>
              <a:rPr lang="en-US" sz="1800" b="1" dirty="0">
                <a:solidFill>
                  <a:srgbClr val="222222"/>
                </a:solidFill>
                <a:effectLst/>
                <a:latin typeface="Calibri" panose="020F0502020204030204" pitchFamily="34" charset="0"/>
                <a:ea typeface="Times New Roman" panose="02020603050405020304" pitchFamily="18" charset="0"/>
              </a:rPr>
              <a:t> (conform </a:t>
            </a:r>
            <a:r>
              <a:rPr lang="en-US" sz="1800" b="1" dirty="0" err="1">
                <a:solidFill>
                  <a:srgbClr val="222222"/>
                </a:solidFill>
                <a:effectLst/>
                <a:latin typeface="Calibri" panose="020F0502020204030204" pitchFamily="34" charset="0"/>
                <a:ea typeface="Times New Roman" panose="02020603050405020304" pitchFamily="18" charset="0"/>
              </a:rPr>
              <a:t>menţiunilor</a:t>
            </a:r>
            <a:r>
              <a:rPr lang="en-US" sz="1800" b="1" dirty="0">
                <a:solidFill>
                  <a:srgbClr val="222222"/>
                </a:solidFill>
                <a:effectLst/>
                <a:latin typeface="Calibri" panose="020F0502020204030204" pitchFamily="34" charset="0"/>
                <a:ea typeface="Times New Roman" panose="02020603050405020304" pitchFamily="18" charset="0"/>
              </a:rPr>
              <a:t> din </a:t>
            </a:r>
            <a:r>
              <a:rPr lang="en-US" sz="1800" b="1" dirty="0" err="1">
                <a:solidFill>
                  <a:srgbClr val="222222"/>
                </a:solidFill>
                <a:effectLst/>
                <a:latin typeface="Calibri" panose="020F0502020204030204" pitchFamily="34" charset="0"/>
                <a:ea typeface="Times New Roman" panose="02020603050405020304" pitchFamily="18" charset="0"/>
              </a:rPr>
              <a:t>actul</a:t>
            </a:r>
            <a:r>
              <a:rPr lang="en-US" sz="1800" b="1" dirty="0">
                <a:solidFill>
                  <a:srgbClr val="222222"/>
                </a:solidFill>
                <a:effectLst/>
                <a:latin typeface="Calibri" panose="020F0502020204030204" pitchFamily="34" charset="0"/>
                <a:ea typeface="Times New Roman" panose="02020603050405020304" pitchFamily="18" charset="0"/>
              </a:rPr>
              <a:t> de </a:t>
            </a:r>
            <a:r>
              <a:rPr lang="en-US" sz="1800" b="1" dirty="0" err="1">
                <a:solidFill>
                  <a:srgbClr val="222222"/>
                </a:solidFill>
                <a:effectLst/>
                <a:latin typeface="Calibri" panose="020F0502020204030204" pitchFamily="34" charset="0"/>
                <a:ea typeface="Times New Roman" panose="02020603050405020304" pitchFamily="18" charset="0"/>
              </a:rPr>
              <a:t>identitate</a:t>
            </a:r>
            <a:r>
              <a:rPr lang="en-US" sz="1800" b="1" dirty="0">
                <a:solidFill>
                  <a:srgbClr val="222222"/>
                </a:solidFill>
                <a:effectLst/>
                <a:latin typeface="Calibri" panose="020F0502020204030204" pitchFamily="34" charset="0"/>
                <a:ea typeface="Times New Roman" panose="02020603050405020304" pitchFamily="18" charset="0"/>
              </a:rPr>
              <a:t>), </a:t>
            </a:r>
            <a:r>
              <a:rPr lang="en-US" sz="1800" b="1" dirty="0" err="1">
                <a:solidFill>
                  <a:srgbClr val="222222"/>
                </a:solidFill>
                <a:effectLst/>
                <a:latin typeface="Calibri" panose="020F0502020204030204" pitchFamily="34" charset="0"/>
                <a:ea typeface="Times New Roman" panose="02020603050405020304" pitchFamily="18" charset="0"/>
              </a:rPr>
              <a:t>adresa</a:t>
            </a:r>
            <a:r>
              <a:rPr lang="en-US" sz="1800" b="1" dirty="0">
                <a:solidFill>
                  <a:srgbClr val="222222"/>
                </a:solidFill>
                <a:effectLst/>
                <a:latin typeface="Calibri" panose="020F0502020204030204" pitchFamily="34" charset="0"/>
                <a:ea typeface="Times New Roman" panose="02020603050405020304" pitchFamily="18" charset="0"/>
              </a:rPr>
              <a:t> </a:t>
            </a:r>
            <a:r>
              <a:rPr lang="en-US" sz="1800" b="1" dirty="0" err="1">
                <a:solidFill>
                  <a:srgbClr val="222222"/>
                </a:solidFill>
                <a:effectLst/>
                <a:latin typeface="Calibri" panose="020F0502020204030204" pitchFamily="34" charset="0"/>
                <a:ea typeface="Times New Roman" panose="02020603050405020304" pitchFamily="18" charset="0"/>
              </a:rPr>
              <a:t>imobilului</a:t>
            </a:r>
            <a:r>
              <a:rPr lang="en-US" sz="1800" b="1" dirty="0">
                <a:solidFill>
                  <a:srgbClr val="222222"/>
                </a:solidFill>
                <a:effectLst/>
                <a:latin typeface="Calibri" panose="020F0502020204030204" pitchFamily="34" charset="0"/>
                <a:ea typeface="Times New Roman" panose="02020603050405020304" pitchFamily="18" charset="0"/>
              </a:rPr>
              <a:t> </a:t>
            </a:r>
            <a:r>
              <a:rPr lang="en-US" sz="1800" b="1" dirty="0" err="1">
                <a:solidFill>
                  <a:srgbClr val="222222"/>
                </a:solidFill>
                <a:effectLst/>
                <a:latin typeface="Calibri" panose="020F0502020204030204" pitchFamily="34" charset="0"/>
                <a:ea typeface="Times New Roman" panose="02020603050405020304" pitchFamily="18" charset="0"/>
              </a:rPr>
              <a:t>unde</a:t>
            </a:r>
            <a:r>
              <a:rPr lang="en-US" sz="1800" b="1" dirty="0">
                <a:solidFill>
                  <a:srgbClr val="222222"/>
                </a:solidFill>
                <a:effectLst/>
                <a:latin typeface="Calibri" panose="020F0502020204030204" pitchFamily="34" charset="0"/>
                <a:ea typeface="Times New Roman" panose="02020603050405020304" pitchFamily="18" charset="0"/>
              </a:rPr>
              <a:t> se </a:t>
            </a:r>
            <a:r>
              <a:rPr lang="en-US" sz="1800" b="1" dirty="0" err="1">
                <a:solidFill>
                  <a:srgbClr val="222222"/>
                </a:solidFill>
                <a:effectLst/>
                <a:latin typeface="Calibri" panose="020F0502020204030204" pitchFamily="34" charset="0"/>
                <a:ea typeface="Times New Roman" panose="02020603050405020304" pitchFamily="18" charset="0"/>
              </a:rPr>
              <a:t>solicită</a:t>
            </a:r>
            <a:r>
              <a:rPr lang="en-US" sz="1800" b="1" dirty="0">
                <a:solidFill>
                  <a:srgbClr val="222222"/>
                </a:solidFill>
                <a:effectLst/>
                <a:latin typeface="Calibri" panose="020F0502020204030204" pitchFamily="34" charset="0"/>
                <a:ea typeface="Times New Roman" panose="02020603050405020304" pitchFamily="18" charset="0"/>
              </a:rPr>
              <a:t> </a:t>
            </a:r>
            <a:r>
              <a:rPr lang="en-US" sz="1800" b="1" dirty="0" err="1">
                <a:solidFill>
                  <a:srgbClr val="222222"/>
                </a:solidFill>
                <a:effectLst/>
                <a:latin typeface="Calibri" panose="020F0502020204030204" pitchFamily="34" charset="0"/>
                <a:ea typeface="Times New Roman" panose="02020603050405020304" pitchFamily="18" charset="0"/>
              </a:rPr>
              <a:t>deplasarea</a:t>
            </a:r>
            <a:r>
              <a:rPr lang="en-US" sz="1800" b="1" dirty="0">
                <a:solidFill>
                  <a:srgbClr val="222222"/>
                </a:solidFill>
                <a:effectLst/>
                <a:latin typeface="Calibri" panose="020F0502020204030204" pitchFamily="34" charset="0"/>
                <a:ea typeface="Times New Roman" panose="02020603050405020304" pitchFamily="18" charset="0"/>
              </a:rPr>
              <a:t> </a:t>
            </a:r>
            <a:r>
              <a:rPr lang="en-US" sz="1800" b="1" dirty="0" err="1">
                <a:solidFill>
                  <a:srgbClr val="222222"/>
                </a:solidFill>
                <a:effectLst/>
                <a:latin typeface="Calibri" panose="020F0502020204030204" pitchFamily="34" charset="0"/>
                <a:ea typeface="Times New Roman" panose="02020603050405020304" pitchFamily="18" charset="0"/>
              </a:rPr>
              <a:t>echipei</a:t>
            </a:r>
            <a:r>
              <a:rPr lang="en-US" sz="1800" b="1" dirty="0">
                <a:solidFill>
                  <a:srgbClr val="222222"/>
                </a:solidFill>
                <a:effectLst/>
                <a:latin typeface="Calibri" panose="020F0502020204030204" pitchFamily="34" charset="0"/>
                <a:ea typeface="Times New Roman" panose="02020603050405020304" pitchFamily="18" charset="0"/>
              </a:rPr>
              <a:t>, seria </a:t>
            </a:r>
            <a:r>
              <a:rPr lang="en-US" sz="1800" b="1" dirty="0" err="1">
                <a:solidFill>
                  <a:srgbClr val="222222"/>
                </a:solidFill>
                <a:effectLst/>
                <a:latin typeface="Calibri" panose="020F0502020204030204" pitchFamily="34" charset="0"/>
                <a:ea typeface="Times New Roman" panose="02020603050405020304" pitchFamily="18" charset="0"/>
              </a:rPr>
              <a:t>şi</a:t>
            </a:r>
            <a:r>
              <a:rPr lang="en-US" sz="1800" b="1" dirty="0">
                <a:solidFill>
                  <a:srgbClr val="222222"/>
                </a:solidFill>
                <a:effectLst/>
                <a:latin typeface="Calibri" panose="020F0502020204030204" pitchFamily="34" charset="0"/>
                <a:ea typeface="Times New Roman" panose="02020603050405020304" pitchFamily="18" charset="0"/>
              </a:rPr>
              <a:t> </a:t>
            </a:r>
            <a:r>
              <a:rPr lang="en-US" sz="1800" b="1" dirty="0" err="1">
                <a:solidFill>
                  <a:srgbClr val="222222"/>
                </a:solidFill>
                <a:effectLst/>
                <a:latin typeface="Calibri" panose="020F0502020204030204" pitchFamily="34" charset="0"/>
                <a:ea typeface="Times New Roman" panose="02020603050405020304" pitchFamily="18" charset="0"/>
              </a:rPr>
              <a:t>numărul</a:t>
            </a:r>
            <a:r>
              <a:rPr lang="en-US" sz="1800" b="1" dirty="0">
                <a:solidFill>
                  <a:srgbClr val="222222"/>
                </a:solidFill>
                <a:effectLst/>
                <a:latin typeface="Calibri" panose="020F0502020204030204" pitchFamily="34" charset="0"/>
                <a:ea typeface="Times New Roman" panose="02020603050405020304" pitchFamily="18" charset="0"/>
              </a:rPr>
              <a:t> </a:t>
            </a:r>
            <a:r>
              <a:rPr lang="en-US" sz="1800" b="1" dirty="0" err="1">
                <a:solidFill>
                  <a:srgbClr val="222222"/>
                </a:solidFill>
                <a:effectLst/>
                <a:latin typeface="Calibri" panose="020F0502020204030204" pitchFamily="34" charset="0"/>
                <a:ea typeface="Times New Roman" panose="02020603050405020304" pitchFamily="18" charset="0"/>
              </a:rPr>
              <a:t>actului</a:t>
            </a:r>
            <a:r>
              <a:rPr lang="en-US" sz="1800" b="1" dirty="0">
                <a:solidFill>
                  <a:srgbClr val="222222"/>
                </a:solidFill>
                <a:effectLst/>
                <a:latin typeface="Calibri" panose="020F0502020204030204" pitchFamily="34" charset="0"/>
                <a:ea typeface="Times New Roman" panose="02020603050405020304" pitchFamily="18" charset="0"/>
              </a:rPr>
              <a:t> de </a:t>
            </a:r>
            <a:r>
              <a:rPr lang="en-US" sz="1800" b="1" dirty="0" err="1">
                <a:solidFill>
                  <a:srgbClr val="222222"/>
                </a:solidFill>
                <a:effectLst/>
                <a:latin typeface="Calibri" panose="020F0502020204030204" pitchFamily="34" charset="0"/>
                <a:ea typeface="Times New Roman" panose="02020603050405020304" pitchFamily="18" charset="0"/>
              </a:rPr>
              <a:t>identitate</a:t>
            </a:r>
            <a:r>
              <a:rPr lang="en-US" sz="1800" b="1" dirty="0">
                <a:solidFill>
                  <a:srgbClr val="222222"/>
                </a:solidFill>
                <a:effectLst/>
                <a:latin typeface="Calibri" panose="020F0502020204030204" pitchFamily="34" charset="0"/>
                <a:ea typeface="Times New Roman" panose="02020603050405020304" pitchFamily="18" charset="0"/>
              </a:rPr>
              <a:t>, precum </a:t>
            </a:r>
            <a:r>
              <a:rPr lang="en-US" sz="1800" b="1" dirty="0" err="1">
                <a:solidFill>
                  <a:srgbClr val="222222"/>
                </a:solidFill>
                <a:effectLst/>
                <a:latin typeface="Calibri" panose="020F0502020204030204" pitchFamily="34" charset="0"/>
                <a:ea typeface="Times New Roman" panose="02020603050405020304" pitchFamily="18" charset="0"/>
              </a:rPr>
              <a:t>şi</a:t>
            </a:r>
            <a:r>
              <a:rPr lang="en-US" sz="1800" b="1" dirty="0">
                <a:solidFill>
                  <a:srgbClr val="222222"/>
                </a:solidFill>
                <a:effectLst/>
                <a:latin typeface="Calibri" panose="020F0502020204030204" pitchFamily="34" charset="0"/>
                <a:ea typeface="Times New Roman" panose="02020603050405020304" pitchFamily="18" charset="0"/>
              </a:rPr>
              <a:t> </a:t>
            </a:r>
            <a:r>
              <a:rPr lang="en-US" sz="1800" b="1" dirty="0" err="1">
                <a:solidFill>
                  <a:srgbClr val="222222"/>
                </a:solidFill>
                <a:effectLst/>
                <a:latin typeface="Calibri" panose="020F0502020204030204" pitchFamily="34" charset="0"/>
                <a:ea typeface="Times New Roman" panose="02020603050405020304" pitchFamily="18" charset="0"/>
              </a:rPr>
              <a:t>numărul</a:t>
            </a:r>
            <a:r>
              <a:rPr lang="en-US" sz="1800" b="1" dirty="0">
                <a:solidFill>
                  <a:srgbClr val="222222"/>
                </a:solidFill>
                <a:effectLst/>
                <a:latin typeface="Calibri" panose="020F0502020204030204" pitchFamily="34" charset="0"/>
                <a:ea typeface="Times New Roman" panose="02020603050405020304" pitchFamily="18" charset="0"/>
              </a:rPr>
              <a:t> de </a:t>
            </a:r>
            <a:r>
              <a:rPr lang="en-US" sz="1800" b="1" dirty="0" err="1">
                <a:solidFill>
                  <a:srgbClr val="222222"/>
                </a:solidFill>
                <a:effectLst/>
                <a:latin typeface="Calibri" panose="020F0502020204030204" pitchFamily="34" charset="0"/>
                <a:ea typeface="Times New Roman" panose="02020603050405020304" pitchFamily="18" charset="0"/>
              </a:rPr>
              <a:t>telefon</a:t>
            </a:r>
            <a:r>
              <a:rPr lang="en-US" sz="1800" b="1" dirty="0">
                <a:solidFill>
                  <a:srgbClr val="222222"/>
                </a:solidFill>
                <a:effectLst/>
                <a:latin typeface="Calibri" panose="020F0502020204030204" pitchFamily="34" charset="0"/>
                <a:ea typeface="Times New Roman" panose="02020603050405020304" pitchFamily="18" charset="0"/>
              </a:rPr>
              <a:t>. </a:t>
            </a:r>
            <a:r>
              <a:rPr lang="en-US" sz="1800" b="1" dirty="0" err="1">
                <a:solidFill>
                  <a:srgbClr val="222222"/>
                </a:solidFill>
                <a:effectLst/>
                <a:latin typeface="Calibri" panose="020F0502020204030204" pitchFamily="34" charset="0"/>
                <a:ea typeface="Times New Roman" panose="02020603050405020304" pitchFamily="18" charset="0"/>
              </a:rPr>
              <a:t>Lipsa</a:t>
            </a:r>
            <a:r>
              <a:rPr lang="en-US" sz="1800" b="1" dirty="0">
                <a:solidFill>
                  <a:srgbClr val="222222"/>
                </a:solidFill>
                <a:effectLst/>
                <a:latin typeface="Calibri" panose="020F0502020204030204" pitchFamily="34" charset="0"/>
                <a:ea typeface="Times New Roman" panose="02020603050405020304" pitchFamily="18" charset="0"/>
              </a:rPr>
              <a:t> </a:t>
            </a:r>
            <a:r>
              <a:rPr lang="en-US" sz="1800" b="1" dirty="0" err="1">
                <a:solidFill>
                  <a:srgbClr val="222222"/>
                </a:solidFill>
                <a:effectLst/>
                <a:latin typeface="Calibri" panose="020F0502020204030204" pitchFamily="34" charset="0"/>
                <a:ea typeface="Times New Roman" panose="02020603050405020304" pitchFamily="18" charset="0"/>
              </a:rPr>
              <a:t>numărului</a:t>
            </a:r>
            <a:r>
              <a:rPr lang="en-US" sz="1800" b="1" dirty="0">
                <a:solidFill>
                  <a:srgbClr val="222222"/>
                </a:solidFill>
                <a:effectLst/>
                <a:latin typeface="Calibri" panose="020F0502020204030204" pitchFamily="34" charset="0"/>
                <a:ea typeface="Times New Roman" panose="02020603050405020304" pitchFamily="18" charset="0"/>
              </a:rPr>
              <a:t> de </a:t>
            </a:r>
            <a:r>
              <a:rPr lang="en-US" sz="1800" b="1" dirty="0" err="1">
                <a:solidFill>
                  <a:srgbClr val="222222"/>
                </a:solidFill>
                <a:effectLst/>
                <a:latin typeface="Calibri" panose="020F0502020204030204" pitchFamily="34" charset="0"/>
                <a:ea typeface="Times New Roman" panose="02020603050405020304" pitchFamily="18" charset="0"/>
              </a:rPr>
              <a:t>telefon</a:t>
            </a:r>
            <a:r>
              <a:rPr lang="en-US" sz="1800" b="1" dirty="0">
                <a:solidFill>
                  <a:srgbClr val="222222"/>
                </a:solidFill>
                <a:effectLst/>
                <a:latin typeface="Calibri" panose="020F0502020204030204" pitchFamily="34" charset="0"/>
                <a:ea typeface="Times New Roman" panose="02020603050405020304" pitchFamily="18" charset="0"/>
              </a:rPr>
              <a:t> nu </a:t>
            </a:r>
            <a:r>
              <a:rPr lang="en-US" sz="1800" b="1" dirty="0" err="1">
                <a:solidFill>
                  <a:srgbClr val="222222"/>
                </a:solidFill>
                <a:effectLst/>
                <a:latin typeface="Calibri" panose="020F0502020204030204" pitchFamily="34" charset="0"/>
                <a:ea typeface="Times New Roman" panose="02020603050405020304" pitchFamily="18" charset="0"/>
              </a:rPr>
              <a:t>atrage</a:t>
            </a:r>
            <a:r>
              <a:rPr lang="en-US" sz="1800" b="1" dirty="0">
                <a:solidFill>
                  <a:srgbClr val="222222"/>
                </a:solidFill>
                <a:effectLst/>
                <a:latin typeface="Calibri" panose="020F0502020204030204" pitchFamily="34" charset="0"/>
                <a:ea typeface="Times New Roman" panose="02020603050405020304" pitchFamily="18" charset="0"/>
              </a:rPr>
              <a:t> </a:t>
            </a:r>
            <a:r>
              <a:rPr lang="en-US" sz="1800" b="1" dirty="0" err="1">
                <a:solidFill>
                  <a:srgbClr val="222222"/>
                </a:solidFill>
                <a:effectLst/>
                <a:latin typeface="Calibri" panose="020F0502020204030204" pitchFamily="34" charset="0"/>
                <a:ea typeface="Times New Roman" panose="02020603050405020304" pitchFamily="18" charset="0"/>
              </a:rPr>
              <a:t>respingerea</a:t>
            </a:r>
            <a:r>
              <a:rPr lang="en-US" sz="1800" b="1" dirty="0">
                <a:solidFill>
                  <a:srgbClr val="222222"/>
                </a:solidFill>
                <a:effectLst/>
                <a:latin typeface="Calibri" panose="020F0502020204030204" pitchFamily="34" charset="0"/>
                <a:ea typeface="Times New Roman" panose="02020603050405020304" pitchFamily="18" charset="0"/>
              </a:rPr>
              <a:t> </a:t>
            </a:r>
            <a:r>
              <a:rPr lang="en-US" sz="1800" b="1" dirty="0" err="1">
                <a:solidFill>
                  <a:srgbClr val="222222"/>
                </a:solidFill>
                <a:effectLst/>
                <a:latin typeface="Calibri" panose="020F0502020204030204" pitchFamily="34" charset="0"/>
                <a:ea typeface="Times New Roman" panose="02020603050405020304" pitchFamily="18" charset="0"/>
              </a:rPr>
              <a:t>cererii</a:t>
            </a:r>
            <a:endParaRPr lang="en-US" sz="14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29910650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a:extLst>
              <a:ext uri="{FF2B5EF4-FFF2-40B4-BE49-F238E27FC236}">
                <a16:creationId xmlns:a16="http://schemas.microsoft.com/office/drawing/2014/main" id="{47A84FE5-64B4-25CA-6566-DD1395D3374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695957" y="62041"/>
            <a:ext cx="6467475" cy="1132205"/>
          </a:xfrm>
          <a:prstGeom prst="rect">
            <a:avLst/>
          </a:prstGeom>
        </p:spPr>
      </p:pic>
      <p:sp>
        <p:nvSpPr>
          <p:cNvPr id="6" name="CasetăText 5">
            <a:extLst>
              <a:ext uri="{FF2B5EF4-FFF2-40B4-BE49-F238E27FC236}">
                <a16:creationId xmlns:a16="http://schemas.microsoft.com/office/drawing/2014/main" id="{D612669D-68FC-1387-7CC2-C1177CE9A552}"/>
              </a:ext>
            </a:extLst>
          </p:cNvPr>
          <p:cNvSpPr txBox="1"/>
          <p:nvPr/>
        </p:nvSpPr>
        <p:spPr>
          <a:xfrm>
            <a:off x="931043" y="1443111"/>
            <a:ext cx="10190376" cy="4983672"/>
          </a:xfrm>
          <a:prstGeom prst="rect">
            <a:avLst/>
          </a:prstGeom>
          <a:noFill/>
        </p:spPr>
        <p:txBody>
          <a:bodyPr wrap="square">
            <a:spAutoFit/>
          </a:bodyPr>
          <a:lstStyle/>
          <a:p>
            <a:pPr algn="just">
              <a:lnSpc>
                <a:spcPct val="107000"/>
              </a:lnSpc>
              <a:spcAft>
                <a:spcPts val="750"/>
              </a:spcAft>
            </a:pPr>
            <a:r>
              <a:rPr lang="ro-RO" sz="1800" b="1" kern="0" dirty="0">
                <a:solidFill>
                  <a:srgbClr val="2A76A7"/>
                </a:solidFill>
                <a:effectLst/>
                <a:latin typeface="Calibri" panose="020F0502020204030204" pitchFamily="34" charset="0"/>
                <a:ea typeface="Times New Roman" panose="02020603050405020304" pitchFamily="18" charset="0"/>
                <a:cs typeface="Calibri" panose="020F0502020204030204" pitchFamily="34" charset="0"/>
              </a:rPr>
              <a:t>	2. </a:t>
            </a:r>
            <a:r>
              <a:rPr lang="en-US" sz="1800" b="1" kern="0" dirty="0">
                <a:solidFill>
                  <a:srgbClr val="2A76A7"/>
                </a:solidFill>
                <a:effectLst/>
                <a:latin typeface="Calibri" panose="020F0502020204030204" pitchFamily="34" charset="0"/>
                <a:ea typeface="Times New Roman" panose="02020603050405020304" pitchFamily="18" charset="0"/>
                <a:cs typeface="Calibri" panose="020F0502020204030204" pitchFamily="34" charset="0"/>
              </a:rPr>
              <a:t>Cine </a:t>
            </a:r>
            <a:r>
              <a:rPr lang="en-US" sz="1800" b="1" kern="0" dirty="0" err="1">
                <a:solidFill>
                  <a:srgbClr val="2A76A7"/>
                </a:solidFill>
                <a:effectLst/>
                <a:latin typeface="Calibri" panose="020F0502020204030204" pitchFamily="34" charset="0"/>
                <a:ea typeface="Times New Roman" panose="02020603050405020304" pitchFamily="18" charset="0"/>
                <a:cs typeface="Calibri" panose="020F0502020204030204" pitchFamily="34" charset="0"/>
              </a:rPr>
              <a:t>poate</a:t>
            </a:r>
            <a:r>
              <a:rPr lang="en-US" sz="1800" b="1" kern="0" dirty="0">
                <a:solidFill>
                  <a:srgbClr val="2A76A7"/>
                </a:solidFill>
                <a:effectLst/>
                <a:latin typeface="Calibri" panose="020F0502020204030204" pitchFamily="34" charset="0"/>
                <a:ea typeface="Times New Roman" panose="02020603050405020304" pitchFamily="18" charset="0"/>
                <a:cs typeface="Calibri" panose="020F0502020204030204" pitchFamily="34" charset="0"/>
              </a:rPr>
              <a:t> </a:t>
            </a:r>
            <a:r>
              <a:rPr lang="en-US" sz="1800" b="1" kern="0" dirty="0" err="1">
                <a:solidFill>
                  <a:srgbClr val="2A76A7"/>
                </a:solidFill>
                <a:effectLst/>
                <a:latin typeface="Calibri" panose="020F0502020204030204" pitchFamily="34" charset="0"/>
                <a:ea typeface="Times New Roman" panose="02020603050405020304" pitchFamily="18" charset="0"/>
                <a:cs typeface="Calibri" panose="020F0502020204030204" pitchFamily="34" charset="0"/>
              </a:rPr>
              <a:t>depune</a:t>
            </a:r>
            <a:r>
              <a:rPr lang="en-US" sz="1800" b="1" kern="0" dirty="0">
                <a:solidFill>
                  <a:srgbClr val="2A76A7"/>
                </a:solidFill>
                <a:effectLst/>
                <a:latin typeface="Calibri" panose="020F0502020204030204" pitchFamily="34" charset="0"/>
                <a:ea typeface="Times New Roman" panose="02020603050405020304" pitchFamily="18" charset="0"/>
                <a:cs typeface="Calibri" panose="020F0502020204030204" pitchFamily="34" charset="0"/>
              </a:rPr>
              <a:t> </a:t>
            </a:r>
            <a:r>
              <a:rPr lang="en-US" sz="1800" b="1" kern="0" dirty="0" err="1">
                <a:solidFill>
                  <a:srgbClr val="2A76A7"/>
                </a:solidFill>
                <a:effectLst/>
                <a:latin typeface="Calibri" panose="020F0502020204030204" pitchFamily="34" charset="0"/>
                <a:ea typeface="Times New Roman" panose="02020603050405020304" pitchFamily="18" charset="0"/>
                <a:cs typeface="Calibri" panose="020F0502020204030204" pitchFamily="34" charset="0"/>
              </a:rPr>
              <a:t>cererea</a:t>
            </a:r>
            <a:r>
              <a:rPr lang="en-US" sz="1800" b="1" kern="0" dirty="0">
                <a:solidFill>
                  <a:srgbClr val="2A76A7"/>
                </a:solidFill>
                <a:effectLst/>
                <a:latin typeface="Calibri" panose="020F0502020204030204" pitchFamily="34" charset="0"/>
                <a:ea typeface="Times New Roman" panose="02020603050405020304" pitchFamily="18" charset="0"/>
                <a:cs typeface="Calibri" panose="020F0502020204030204" pitchFamily="34" charset="0"/>
              </a:rPr>
              <a:t> </a:t>
            </a:r>
            <a:r>
              <a:rPr lang="en-US" sz="1800" b="1" kern="0" dirty="0" err="1">
                <a:solidFill>
                  <a:srgbClr val="2A76A7"/>
                </a:solidFill>
                <a:effectLst/>
                <a:latin typeface="Calibri" panose="020F0502020204030204" pitchFamily="34" charset="0"/>
                <a:ea typeface="Times New Roman" panose="02020603050405020304" pitchFamily="18" charset="0"/>
                <a:cs typeface="Calibri" panose="020F0502020204030204" pitchFamily="34" charset="0"/>
              </a:rPr>
              <a:t>pentru</a:t>
            </a:r>
            <a:r>
              <a:rPr lang="en-US" sz="1800" b="1" kern="0" dirty="0">
                <a:solidFill>
                  <a:srgbClr val="2A76A7"/>
                </a:solidFill>
                <a:effectLst/>
                <a:latin typeface="Calibri" panose="020F0502020204030204" pitchFamily="34" charset="0"/>
                <a:ea typeface="Times New Roman" panose="02020603050405020304" pitchFamily="18" charset="0"/>
                <a:cs typeface="Calibri" panose="020F0502020204030204" pitchFamily="34" charset="0"/>
              </a:rPr>
              <a:t> </a:t>
            </a:r>
            <a:r>
              <a:rPr lang="en-US" sz="1800" b="1" kern="0" dirty="0" err="1">
                <a:solidFill>
                  <a:srgbClr val="2A76A7"/>
                </a:solidFill>
                <a:effectLst/>
                <a:latin typeface="Calibri" panose="020F0502020204030204" pitchFamily="34" charset="0"/>
                <a:ea typeface="Times New Roman" panose="02020603050405020304" pitchFamily="18" charset="0"/>
                <a:cs typeface="Calibri" panose="020F0502020204030204" pitchFamily="34" charset="0"/>
              </a:rPr>
              <a:t>vot</a:t>
            </a:r>
            <a:r>
              <a:rPr lang="en-US" sz="1800" b="1" kern="0" dirty="0">
                <a:solidFill>
                  <a:srgbClr val="2A76A7"/>
                </a:solidFill>
                <a:effectLst/>
                <a:latin typeface="Calibri" panose="020F0502020204030204" pitchFamily="34" charset="0"/>
                <a:ea typeface="Times New Roman" panose="02020603050405020304" pitchFamily="18" charset="0"/>
                <a:cs typeface="Calibri" panose="020F0502020204030204" pitchFamily="34" charset="0"/>
              </a:rPr>
              <a:t> cu </a:t>
            </a:r>
            <a:r>
              <a:rPr lang="en-US" sz="1800" b="1" kern="0" dirty="0" err="1">
                <a:solidFill>
                  <a:srgbClr val="2A76A7"/>
                </a:solidFill>
                <a:effectLst/>
                <a:latin typeface="Calibri" panose="020F0502020204030204" pitchFamily="34" charset="0"/>
                <a:ea typeface="Times New Roman" panose="02020603050405020304" pitchFamily="18" charset="0"/>
                <a:cs typeface="Calibri" panose="020F0502020204030204" pitchFamily="34" charset="0"/>
              </a:rPr>
              <a:t>urna</a:t>
            </a:r>
            <a:r>
              <a:rPr lang="en-US" sz="1800" b="1" kern="0" dirty="0">
                <a:solidFill>
                  <a:srgbClr val="2A76A7"/>
                </a:solidFill>
                <a:effectLst/>
                <a:latin typeface="Calibri" panose="020F0502020204030204" pitchFamily="34" charset="0"/>
                <a:ea typeface="Times New Roman" panose="02020603050405020304" pitchFamily="18" charset="0"/>
                <a:cs typeface="Calibri" panose="020F0502020204030204" pitchFamily="34" charset="0"/>
              </a:rPr>
              <a:t> </a:t>
            </a:r>
            <a:r>
              <a:rPr lang="en-US" sz="1800" b="1" kern="0" dirty="0" err="1">
                <a:solidFill>
                  <a:srgbClr val="2A76A7"/>
                </a:solidFill>
                <a:effectLst/>
                <a:latin typeface="Calibri" panose="020F0502020204030204" pitchFamily="34" charset="0"/>
                <a:ea typeface="Times New Roman" panose="02020603050405020304" pitchFamily="18" charset="0"/>
                <a:cs typeface="Calibri" panose="020F0502020204030204" pitchFamily="34" charset="0"/>
              </a:rPr>
              <a:t>specială</a:t>
            </a:r>
            <a:r>
              <a:rPr lang="en-US" sz="1800" b="1" kern="0" dirty="0">
                <a:solidFill>
                  <a:srgbClr val="2A76A7"/>
                </a:solidFill>
                <a:effectLst/>
                <a:latin typeface="Calibri" panose="020F0502020204030204" pitchFamily="34" charset="0"/>
                <a:ea typeface="Times New Roman" panose="02020603050405020304" pitchFamily="18" charset="0"/>
                <a:cs typeface="Calibri" panose="020F0502020204030204" pitchFamily="34" charset="0"/>
              </a:rPr>
              <a:t>?</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ro-RO" sz="1800" b="1" dirty="0">
                <a:solidFill>
                  <a:srgbClr val="222222"/>
                </a:solidFill>
                <a:effectLst/>
                <a:latin typeface="Calibri" panose="020F0502020204030204" pitchFamily="34" charset="0"/>
                <a:ea typeface="Times New Roman" panose="02020603050405020304" pitchFamily="18" charset="0"/>
              </a:rPr>
              <a:t>	</a:t>
            </a:r>
            <a:r>
              <a:rPr lang="en-US" sz="1800" b="1" dirty="0" err="1">
                <a:solidFill>
                  <a:srgbClr val="222222"/>
                </a:solidFill>
                <a:effectLst/>
                <a:latin typeface="Calibri" panose="020F0502020204030204" pitchFamily="34" charset="0"/>
                <a:ea typeface="Times New Roman" panose="02020603050405020304" pitchFamily="18" charset="0"/>
              </a:rPr>
              <a:t>Cererea</a:t>
            </a:r>
            <a:r>
              <a:rPr lang="en-US" sz="1800" b="1" dirty="0">
                <a:solidFill>
                  <a:srgbClr val="222222"/>
                </a:solidFill>
                <a:effectLst/>
                <a:latin typeface="Calibri" panose="020F0502020204030204" pitchFamily="34" charset="0"/>
                <a:ea typeface="Times New Roman" panose="02020603050405020304" pitchFamily="18" charset="0"/>
              </a:rPr>
              <a:t> de </a:t>
            </a:r>
            <a:r>
              <a:rPr lang="en-US" sz="1800" b="1" dirty="0" err="1">
                <a:solidFill>
                  <a:srgbClr val="222222"/>
                </a:solidFill>
                <a:effectLst/>
                <a:latin typeface="Calibri" panose="020F0502020204030204" pitchFamily="34" charset="0"/>
                <a:ea typeface="Times New Roman" panose="02020603050405020304" pitchFamily="18" charset="0"/>
              </a:rPr>
              <a:t>vot</a:t>
            </a:r>
            <a:r>
              <a:rPr lang="en-US" sz="1800" b="1" dirty="0">
                <a:solidFill>
                  <a:srgbClr val="222222"/>
                </a:solidFill>
                <a:effectLst/>
                <a:latin typeface="Calibri" panose="020F0502020204030204" pitchFamily="34" charset="0"/>
                <a:ea typeface="Times New Roman" panose="02020603050405020304" pitchFamily="18" charset="0"/>
              </a:rPr>
              <a:t> </a:t>
            </a:r>
            <a:r>
              <a:rPr lang="en-US" sz="1800" b="1" dirty="0" err="1">
                <a:solidFill>
                  <a:srgbClr val="222222"/>
                </a:solidFill>
                <a:effectLst/>
                <a:latin typeface="Calibri" panose="020F0502020204030204" pitchFamily="34" charset="0"/>
                <a:ea typeface="Times New Roman" panose="02020603050405020304" pitchFamily="18" charset="0"/>
              </a:rPr>
              <a:t>prin</a:t>
            </a:r>
            <a:r>
              <a:rPr lang="en-US" sz="1800" b="1" dirty="0">
                <a:solidFill>
                  <a:srgbClr val="222222"/>
                </a:solidFill>
                <a:effectLst/>
                <a:latin typeface="Calibri" panose="020F0502020204030204" pitchFamily="34" charset="0"/>
                <a:ea typeface="Times New Roman" panose="02020603050405020304" pitchFamily="18" charset="0"/>
              </a:rPr>
              <a:t> </a:t>
            </a:r>
            <a:r>
              <a:rPr lang="en-US" sz="1800" b="1" dirty="0" err="1">
                <a:solidFill>
                  <a:srgbClr val="222222"/>
                </a:solidFill>
                <a:effectLst/>
                <a:latin typeface="Calibri" panose="020F0502020204030204" pitchFamily="34" charset="0"/>
                <a:ea typeface="Times New Roman" panose="02020603050405020304" pitchFamily="18" charset="0"/>
              </a:rPr>
              <a:t>intermediul</a:t>
            </a:r>
            <a:r>
              <a:rPr lang="en-US" sz="1800" b="1" dirty="0">
                <a:solidFill>
                  <a:srgbClr val="222222"/>
                </a:solidFill>
                <a:effectLst/>
                <a:latin typeface="Calibri" panose="020F0502020204030204" pitchFamily="34" charset="0"/>
                <a:ea typeface="Times New Roman" panose="02020603050405020304" pitchFamily="18" charset="0"/>
              </a:rPr>
              <a:t> </a:t>
            </a:r>
            <a:r>
              <a:rPr lang="en-US" sz="1800" b="1" dirty="0" err="1">
                <a:solidFill>
                  <a:srgbClr val="222222"/>
                </a:solidFill>
                <a:effectLst/>
                <a:latin typeface="Calibri" panose="020F0502020204030204" pitchFamily="34" charset="0"/>
                <a:ea typeface="Times New Roman" panose="02020603050405020304" pitchFamily="18" charset="0"/>
              </a:rPr>
              <a:t>urnei</a:t>
            </a:r>
            <a:r>
              <a:rPr lang="en-US" sz="1800" b="1" dirty="0">
                <a:solidFill>
                  <a:srgbClr val="222222"/>
                </a:solidFill>
                <a:effectLst/>
                <a:latin typeface="Calibri" panose="020F0502020204030204" pitchFamily="34" charset="0"/>
                <a:ea typeface="Times New Roman" panose="02020603050405020304" pitchFamily="18" charset="0"/>
              </a:rPr>
              <a:t> </a:t>
            </a:r>
            <a:r>
              <a:rPr lang="en-US" sz="1800" b="1" dirty="0" err="1">
                <a:solidFill>
                  <a:srgbClr val="222222"/>
                </a:solidFill>
                <a:effectLst/>
                <a:latin typeface="Calibri" panose="020F0502020204030204" pitchFamily="34" charset="0"/>
                <a:ea typeface="Times New Roman" panose="02020603050405020304" pitchFamily="18" charset="0"/>
              </a:rPr>
              <a:t>speciale</a:t>
            </a:r>
            <a:r>
              <a:rPr lang="en-US" sz="1800" b="1" dirty="0">
                <a:solidFill>
                  <a:srgbClr val="222222"/>
                </a:solidFill>
                <a:effectLst/>
                <a:latin typeface="Calibri" panose="020F0502020204030204" pitchFamily="34" charset="0"/>
                <a:ea typeface="Times New Roman" panose="02020603050405020304" pitchFamily="18" charset="0"/>
              </a:rPr>
              <a:t> </a:t>
            </a:r>
            <a:r>
              <a:rPr lang="en-US" sz="1800" b="1" dirty="0" err="1">
                <a:solidFill>
                  <a:srgbClr val="222222"/>
                </a:solidFill>
                <a:effectLst/>
                <a:latin typeface="Calibri" panose="020F0502020204030204" pitchFamily="34" charset="0"/>
                <a:ea typeface="Times New Roman" panose="02020603050405020304" pitchFamily="18" charset="0"/>
              </a:rPr>
              <a:t>poate</a:t>
            </a:r>
            <a:r>
              <a:rPr lang="en-US" sz="1800" b="1" dirty="0">
                <a:solidFill>
                  <a:srgbClr val="222222"/>
                </a:solidFill>
                <a:effectLst/>
                <a:latin typeface="Calibri" panose="020F0502020204030204" pitchFamily="34" charset="0"/>
                <a:ea typeface="Times New Roman" panose="02020603050405020304" pitchFamily="18" charset="0"/>
              </a:rPr>
              <a:t> fi </a:t>
            </a:r>
            <a:r>
              <a:rPr lang="en-US" sz="1800" b="1" dirty="0" err="1">
                <a:solidFill>
                  <a:srgbClr val="222222"/>
                </a:solidFill>
                <a:effectLst/>
                <a:latin typeface="Calibri" panose="020F0502020204030204" pitchFamily="34" charset="0"/>
                <a:ea typeface="Times New Roman" panose="02020603050405020304" pitchFamily="18" charset="0"/>
              </a:rPr>
              <a:t>depusă</a:t>
            </a:r>
            <a:r>
              <a:rPr lang="en-US" sz="1800" b="1" dirty="0">
                <a:solidFill>
                  <a:srgbClr val="222222"/>
                </a:solidFill>
                <a:effectLst/>
                <a:latin typeface="Calibri" panose="020F0502020204030204" pitchFamily="34" charset="0"/>
                <a:ea typeface="Times New Roman" panose="02020603050405020304" pitchFamily="18" charset="0"/>
              </a:rPr>
              <a:t> </a:t>
            </a:r>
            <a:r>
              <a:rPr lang="en-US" sz="1800" b="1" dirty="0" err="1">
                <a:solidFill>
                  <a:srgbClr val="222222"/>
                </a:solidFill>
                <a:effectLst/>
                <a:latin typeface="Calibri" panose="020F0502020204030204" pitchFamily="34" charset="0"/>
                <a:ea typeface="Times New Roman" panose="02020603050405020304" pitchFamily="18" charset="0"/>
              </a:rPr>
              <a:t>prin</a:t>
            </a:r>
            <a:r>
              <a:rPr lang="en-US" sz="1800" b="1" dirty="0">
                <a:solidFill>
                  <a:srgbClr val="222222"/>
                </a:solidFill>
                <a:effectLst/>
                <a:latin typeface="Calibri" panose="020F0502020204030204" pitchFamily="34" charset="0"/>
                <a:ea typeface="Times New Roman" panose="02020603050405020304" pitchFamily="18" charset="0"/>
              </a:rPr>
              <a:t> </a:t>
            </a:r>
            <a:r>
              <a:rPr lang="en-US" sz="1800" b="1" dirty="0" err="1">
                <a:solidFill>
                  <a:srgbClr val="222222"/>
                </a:solidFill>
                <a:effectLst/>
                <a:latin typeface="Calibri" panose="020F0502020204030204" pitchFamily="34" charset="0"/>
                <a:ea typeface="Times New Roman" panose="02020603050405020304" pitchFamily="18" charset="0"/>
              </a:rPr>
              <a:t>intermediul</a:t>
            </a:r>
            <a:r>
              <a:rPr lang="en-US" sz="1800" b="1" dirty="0">
                <a:solidFill>
                  <a:srgbClr val="222222"/>
                </a:solidFill>
                <a:effectLst/>
                <a:latin typeface="Calibri" panose="020F0502020204030204" pitchFamily="34" charset="0"/>
                <a:ea typeface="Times New Roman" panose="02020603050405020304" pitchFamily="18" charset="0"/>
              </a:rPr>
              <a:t> </a:t>
            </a:r>
            <a:r>
              <a:rPr lang="en-US" sz="1800" b="1" dirty="0" err="1">
                <a:solidFill>
                  <a:srgbClr val="222222"/>
                </a:solidFill>
                <a:effectLst/>
                <a:latin typeface="Calibri" panose="020F0502020204030204" pitchFamily="34" charset="0"/>
                <a:ea typeface="Times New Roman" panose="02020603050405020304" pitchFamily="18" charset="0"/>
              </a:rPr>
              <a:t>oricărei</a:t>
            </a:r>
            <a:r>
              <a:rPr lang="en-US" sz="1800" b="1" dirty="0">
                <a:solidFill>
                  <a:srgbClr val="222222"/>
                </a:solidFill>
                <a:effectLst/>
                <a:latin typeface="Calibri" panose="020F0502020204030204" pitchFamily="34" charset="0"/>
                <a:ea typeface="Times New Roman" panose="02020603050405020304" pitchFamily="18" charset="0"/>
              </a:rPr>
              <a:t> </a:t>
            </a:r>
            <a:r>
              <a:rPr lang="en-US" sz="1800" b="1" dirty="0" err="1">
                <a:solidFill>
                  <a:srgbClr val="222222"/>
                </a:solidFill>
                <a:effectLst/>
                <a:latin typeface="Calibri" panose="020F0502020204030204" pitchFamily="34" charset="0"/>
                <a:ea typeface="Times New Roman" panose="02020603050405020304" pitchFamily="18" charset="0"/>
              </a:rPr>
              <a:t>persoane</a:t>
            </a:r>
            <a:r>
              <a:rPr lang="en-US" sz="1800" b="1" dirty="0">
                <a:solidFill>
                  <a:srgbClr val="222222"/>
                </a:solidFill>
                <a:effectLst/>
                <a:latin typeface="Calibri" panose="020F0502020204030204" pitchFamily="34" charset="0"/>
                <a:ea typeface="Times New Roman" panose="02020603050405020304" pitchFamily="18" charset="0"/>
              </a:rPr>
              <a:t>, cu </a:t>
            </a:r>
            <a:r>
              <a:rPr lang="en-US" sz="1800" b="1" dirty="0" err="1">
                <a:solidFill>
                  <a:srgbClr val="222222"/>
                </a:solidFill>
                <a:effectLst/>
                <a:latin typeface="Calibri" panose="020F0502020204030204" pitchFamily="34" charset="0"/>
                <a:ea typeface="Times New Roman" panose="02020603050405020304" pitchFamily="18" charset="0"/>
              </a:rPr>
              <a:t>excepţia</a:t>
            </a:r>
            <a:r>
              <a:rPr lang="en-US" sz="1800" b="1" dirty="0">
                <a:solidFill>
                  <a:srgbClr val="222222"/>
                </a:solidFill>
                <a:effectLst/>
                <a:latin typeface="Calibri" panose="020F0502020204030204" pitchFamily="34" charset="0"/>
                <a:ea typeface="Times New Roman" panose="02020603050405020304" pitchFamily="18" charset="0"/>
              </a:rPr>
              <a:t> </a:t>
            </a:r>
            <a:r>
              <a:rPr lang="en-US" sz="1800" b="1" dirty="0" err="1">
                <a:solidFill>
                  <a:srgbClr val="222222"/>
                </a:solidFill>
                <a:effectLst/>
                <a:latin typeface="Calibri" panose="020F0502020204030204" pitchFamily="34" charset="0"/>
                <a:ea typeface="Times New Roman" panose="02020603050405020304" pitchFamily="18" charset="0"/>
              </a:rPr>
              <a:t>celor</a:t>
            </a:r>
            <a:r>
              <a:rPr lang="en-US" sz="1800" b="1" dirty="0">
                <a:solidFill>
                  <a:srgbClr val="222222"/>
                </a:solidFill>
                <a:effectLst/>
                <a:latin typeface="Calibri" panose="020F0502020204030204" pitchFamily="34" charset="0"/>
                <a:ea typeface="Times New Roman" panose="02020603050405020304" pitchFamily="18" charset="0"/>
              </a:rPr>
              <a:t> care au </a:t>
            </a:r>
            <a:r>
              <a:rPr lang="en-US" sz="1800" b="1" dirty="0" err="1">
                <a:solidFill>
                  <a:srgbClr val="222222"/>
                </a:solidFill>
                <a:effectLst/>
                <a:latin typeface="Calibri" panose="020F0502020204030204" pitchFamily="34" charset="0"/>
                <a:ea typeface="Times New Roman" panose="02020603050405020304" pitchFamily="18" charset="0"/>
              </a:rPr>
              <a:t>calitatea</a:t>
            </a:r>
            <a:r>
              <a:rPr lang="en-US" sz="1800" b="1" dirty="0">
                <a:solidFill>
                  <a:srgbClr val="222222"/>
                </a:solidFill>
                <a:effectLst/>
                <a:latin typeface="Calibri" panose="020F0502020204030204" pitchFamily="34" charset="0"/>
                <a:ea typeface="Times New Roman" panose="02020603050405020304" pitchFamily="18" charset="0"/>
              </a:rPr>
              <a:t> de </a:t>
            </a:r>
            <a:r>
              <a:rPr lang="en-US" sz="1800" b="1" dirty="0" err="1">
                <a:solidFill>
                  <a:srgbClr val="222222"/>
                </a:solidFill>
                <a:effectLst/>
                <a:latin typeface="Calibri" panose="020F0502020204030204" pitchFamily="34" charset="0"/>
                <a:ea typeface="Times New Roman" panose="02020603050405020304" pitchFamily="18" charset="0"/>
              </a:rPr>
              <a:t>candidat</a:t>
            </a:r>
            <a:r>
              <a:rPr lang="en-US" sz="1800" b="1" dirty="0">
                <a:solidFill>
                  <a:srgbClr val="222222"/>
                </a:solidFill>
                <a:effectLst/>
                <a:latin typeface="Calibri" panose="020F0502020204030204" pitchFamily="34" charset="0"/>
                <a:ea typeface="Times New Roman" panose="02020603050405020304" pitchFamily="18" charset="0"/>
              </a:rPr>
              <a:t> </a:t>
            </a:r>
            <a:r>
              <a:rPr lang="en-US" sz="1800" b="1" dirty="0" err="1">
                <a:solidFill>
                  <a:srgbClr val="222222"/>
                </a:solidFill>
                <a:effectLst/>
                <a:latin typeface="Calibri" panose="020F0502020204030204" pitchFamily="34" charset="0"/>
                <a:ea typeface="Times New Roman" panose="02020603050405020304" pitchFamily="18" charset="0"/>
              </a:rPr>
              <a:t>sau</a:t>
            </a:r>
            <a:r>
              <a:rPr lang="en-US" sz="1800" b="1" dirty="0">
                <a:solidFill>
                  <a:srgbClr val="222222"/>
                </a:solidFill>
                <a:effectLst/>
                <a:latin typeface="Calibri" panose="020F0502020204030204" pitchFamily="34" charset="0"/>
                <a:ea typeface="Times New Roman" panose="02020603050405020304" pitchFamily="18" charset="0"/>
              </a:rPr>
              <a:t> de </a:t>
            </a:r>
            <a:r>
              <a:rPr lang="en-US" sz="1800" b="1" dirty="0" err="1">
                <a:solidFill>
                  <a:srgbClr val="222222"/>
                </a:solidFill>
                <a:effectLst/>
                <a:latin typeface="Calibri" panose="020F0502020204030204" pitchFamily="34" charset="0"/>
                <a:ea typeface="Times New Roman" panose="02020603050405020304" pitchFamily="18" charset="0"/>
              </a:rPr>
              <a:t>soţ</a:t>
            </a:r>
            <a:r>
              <a:rPr lang="en-US" sz="1800" b="1" dirty="0">
                <a:solidFill>
                  <a:srgbClr val="222222"/>
                </a:solidFill>
                <a:effectLst/>
                <a:latin typeface="Calibri" panose="020F0502020204030204" pitchFamily="34" charset="0"/>
                <a:ea typeface="Times New Roman" panose="02020603050405020304" pitchFamily="18" charset="0"/>
              </a:rPr>
              <a:t>, </a:t>
            </a:r>
            <a:r>
              <a:rPr lang="en-US" sz="1800" b="1" dirty="0" err="1">
                <a:solidFill>
                  <a:srgbClr val="222222"/>
                </a:solidFill>
                <a:effectLst/>
                <a:latin typeface="Calibri" panose="020F0502020204030204" pitchFamily="34" charset="0"/>
                <a:ea typeface="Times New Roman" panose="02020603050405020304" pitchFamily="18" charset="0"/>
              </a:rPr>
              <a:t>soţie</a:t>
            </a:r>
            <a:r>
              <a:rPr lang="en-US" sz="1800" b="1" dirty="0">
                <a:solidFill>
                  <a:srgbClr val="222222"/>
                </a:solidFill>
                <a:effectLst/>
                <a:latin typeface="Calibri" panose="020F0502020204030204" pitchFamily="34" charset="0"/>
                <a:ea typeface="Times New Roman" panose="02020603050405020304" pitchFamily="18" charset="0"/>
              </a:rPr>
              <a:t>, </a:t>
            </a:r>
            <a:r>
              <a:rPr lang="en-US" sz="1800" b="1" dirty="0" err="1">
                <a:solidFill>
                  <a:srgbClr val="222222"/>
                </a:solidFill>
                <a:effectLst/>
                <a:latin typeface="Calibri" panose="020F0502020204030204" pitchFamily="34" charset="0"/>
                <a:ea typeface="Times New Roman" panose="02020603050405020304" pitchFamily="18" charset="0"/>
              </a:rPr>
              <a:t>rudă</a:t>
            </a:r>
            <a:r>
              <a:rPr lang="en-US" sz="1800" b="1" dirty="0">
                <a:solidFill>
                  <a:srgbClr val="222222"/>
                </a:solidFill>
                <a:effectLst/>
                <a:latin typeface="Calibri" panose="020F0502020204030204" pitchFamily="34" charset="0"/>
                <a:ea typeface="Times New Roman" panose="02020603050405020304" pitchFamily="18" charset="0"/>
              </a:rPr>
              <a:t> </a:t>
            </a:r>
            <a:r>
              <a:rPr lang="en-US" sz="1800" b="1" dirty="0" err="1">
                <a:solidFill>
                  <a:srgbClr val="222222"/>
                </a:solidFill>
                <a:effectLst/>
                <a:latin typeface="Calibri" panose="020F0502020204030204" pitchFamily="34" charset="0"/>
                <a:ea typeface="Times New Roman" panose="02020603050405020304" pitchFamily="18" charset="0"/>
              </a:rPr>
              <a:t>şi</a:t>
            </a:r>
            <a:r>
              <a:rPr lang="en-US" sz="1800" b="1" dirty="0">
                <a:solidFill>
                  <a:srgbClr val="222222"/>
                </a:solidFill>
                <a:effectLst/>
                <a:latin typeface="Calibri" panose="020F0502020204030204" pitchFamily="34" charset="0"/>
                <a:ea typeface="Times New Roman" panose="02020603050405020304" pitchFamily="18" charset="0"/>
              </a:rPr>
              <a:t> </a:t>
            </a:r>
            <a:r>
              <a:rPr lang="en-US" sz="1800" b="1" dirty="0" err="1">
                <a:solidFill>
                  <a:srgbClr val="222222"/>
                </a:solidFill>
                <a:effectLst/>
                <a:latin typeface="Calibri" panose="020F0502020204030204" pitchFamily="34" charset="0"/>
                <a:ea typeface="Times New Roman" panose="02020603050405020304" pitchFamily="18" charset="0"/>
              </a:rPr>
              <a:t>afin</a:t>
            </a:r>
            <a:r>
              <a:rPr lang="en-US" sz="1800" b="1" dirty="0">
                <a:solidFill>
                  <a:srgbClr val="222222"/>
                </a:solidFill>
                <a:effectLst/>
                <a:latin typeface="Calibri" panose="020F0502020204030204" pitchFamily="34" charset="0"/>
                <a:ea typeface="Times New Roman" panose="02020603050405020304" pitchFamily="18" charset="0"/>
              </a:rPr>
              <a:t> al </a:t>
            </a:r>
            <a:r>
              <a:rPr lang="en-US" sz="1800" b="1" dirty="0" err="1">
                <a:solidFill>
                  <a:srgbClr val="222222"/>
                </a:solidFill>
                <a:effectLst/>
                <a:latin typeface="Calibri" panose="020F0502020204030204" pitchFamily="34" charset="0"/>
                <a:ea typeface="Times New Roman" panose="02020603050405020304" pitchFamily="18" charset="0"/>
              </a:rPr>
              <a:t>acestuia</a:t>
            </a:r>
            <a:r>
              <a:rPr lang="en-US" sz="1800" b="1" dirty="0">
                <a:solidFill>
                  <a:srgbClr val="222222"/>
                </a:solidFill>
                <a:effectLst/>
                <a:latin typeface="Calibri" panose="020F0502020204030204" pitchFamily="34" charset="0"/>
                <a:ea typeface="Times New Roman" panose="02020603050405020304" pitchFamily="18" charset="0"/>
              </a:rPr>
              <a:t> </a:t>
            </a:r>
            <a:r>
              <a:rPr lang="en-US" sz="1800" b="1" dirty="0" err="1">
                <a:solidFill>
                  <a:srgbClr val="222222"/>
                </a:solidFill>
                <a:effectLst/>
                <a:latin typeface="Calibri" panose="020F0502020204030204" pitchFamily="34" charset="0"/>
                <a:ea typeface="Times New Roman" panose="02020603050405020304" pitchFamily="18" charset="0"/>
              </a:rPr>
              <a:t>până</a:t>
            </a:r>
            <a:r>
              <a:rPr lang="en-US" sz="1800" b="1" dirty="0">
                <a:solidFill>
                  <a:srgbClr val="222222"/>
                </a:solidFill>
                <a:effectLst/>
                <a:latin typeface="Calibri" panose="020F0502020204030204" pitchFamily="34" charset="0"/>
                <a:ea typeface="Times New Roman" panose="02020603050405020304" pitchFamily="18" charset="0"/>
              </a:rPr>
              <a:t> la </a:t>
            </a:r>
            <a:r>
              <a:rPr lang="en-US" sz="1800" b="1" dirty="0" err="1">
                <a:solidFill>
                  <a:srgbClr val="222222"/>
                </a:solidFill>
                <a:effectLst/>
                <a:latin typeface="Calibri" panose="020F0502020204030204" pitchFamily="34" charset="0"/>
                <a:ea typeface="Times New Roman" panose="02020603050405020304" pitchFamily="18" charset="0"/>
              </a:rPr>
              <a:t>gradul</a:t>
            </a:r>
            <a:r>
              <a:rPr lang="en-US" sz="1800" b="1" dirty="0">
                <a:solidFill>
                  <a:srgbClr val="222222"/>
                </a:solidFill>
                <a:effectLst/>
                <a:latin typeface="Calibri" panose="020F0502020204030204" pitchFamily="34" charset="0"/>
                <a:ea typeface="Times New Roman" panose="02020603050405020304" pitchFamily="18" charset="0"/>
              </a:rPr>
              <a:t> al </a:t>
            </a:r>
            <a:r>
              <a:rPr lang="en-US" sz="1800" b="1" dirty="0" err="1">
                <a:solidFill>
                  <a:srgbClr val="222222"/>
                </a:solidFill>
                <a:effectLst/>
                <a:latin typeface="Calibri" panose="020F0502020204030204" pitchFamily="34" charset="0"/>
                <a:ea typeface="Times New Roman" panose="02020603050405020304" pitchFamily="18" charset="0"/>
              </a:rPr>
              <a:t>doilea</a:t>
            </a:r>
            <a:r>
              <a:rPr lang="en-US" sz="1800" b="1" dirty="0">
                <a:solidFill>
                  <a:srgbClr val="222222"/>
                </a:solidFill>
                <a:effectLst/>
                <a:latin typeface="Calibri" panose="020F0502020204030204" pitchFamily="34" charset="0"/>
                <a:ea typeface="Times New Roman" panose="02020603050405020304" pitchFamily="18" charset="0"/>
              </a:rPr>
              <a:t> </a:t>
            </a:r>
            <a:r>
              <a:rPr lang="en-US" sz="1800" b="1" dirty="0" err="1">
                <a:solidFill>
                  <a:srgbClr val="222222"/>
                </a:solidFill>
                <a:effectLst/>
                <a:latin typeface="Calibri" panose="020F0502020204030204" pitchFamily="34" charset="0"/>
                <a:ea typeface="Times New Roman" panose="02020603050405020304" pitchFamily="18" charset="0"/>
              </a:rPr>
              <a:t>inclusiv</a:t>
            </a:r>
            <a:r>
              <a:rPr lang="en-US" sz="1800" b="1" dirty="0">
                <a:solidFill>
                  <a:srgbClr val="222222"/>
                </a:solidFill>
                <a:effectLst/>
                <a:latin typeface="Calibri" panose="020F0502020204030204" pitchFamily="34" charset="0"/>
                <a:ea typeface="Times New Roman" panose="02020603050405020304" pitchFamily="18" charset="0"/>
              </a:rPr>
              <a:t>.</a:t>
            </a:r>
            <a:endParaRPr lang="ro-RO" sz="1800" b="1" dirty="0">
              <a:solidFill>
                <a:srgbClr val="222222"/>
              </a:solidFill>
              <a:effectLst/>
              <a:latin typeface="Calibri" panose="020F0502020204030204" pitchFamily="34" charset="0"/>
              <a:ea typeface="Times New Roman" panose="02020603050405020304" pitchFamily="18" charset="0"/>
            </a:endParaRPr>
          </a:p>
          <a:p>
            <a:pPr algn="just"/>
            <a:endParaRPr lang="en-US" sz="1400" dirty="0">
              <a:effectLst/>
              <a:latin typeface="Calibri" panose="020F0502020204030204" pitchFamily="34" charset="0"/>
              <a:ea typeface="Calibri" panose="020F0502020204030204" pitchFamily="34" charset="0"/>
            </a:endParaRPr>
          </a:p>
          <a:p>
            <a:pPr algn="just">
              <a:lnSpc>
                <a:spcPct val="107000"/>
              </a:lnSpc>
              <a:spcAft>
                <a:spcPts val="750"/>
              </a:spcAft>
            </a:pPr>
            <a:r>
              <a:rPr lang="ro-RO" sz="1800" b="1" kern="0" dirty="0">
                <a:solidFill>
                  <a:srgbClr val="2A76A7"/>
                </a:solidFill>
                <a:effectLst/>
                <a:latin typeface="Calibri" panose="020F0502020204030204" pitchFamily="34" charset="0"/>
                <a:ea typeface="Times New Roman" panose="02020603050405020304" pitchFamily="18" charset="0"/>
                <a:cs typeface="Calibri" panose="020F0502020204030204" pitchFamily="34" charset="0"/>
              </a:rPr>
              <a:t>	3. </a:t>
            </a:r>
            <a:r>
              <a:rPr lang="en-US" sz="1800" b="1" kern="0" dirty="0" err="1">
                <a:solidFill>
                  <a:srgbClr val="2A76A7"/>
                </a:solidFill>
                <a:effectLst/>
                <a:latin typeface="Calibri" panose="020F0502020204030204" pitchFamily="34" charset="0"/>
                <a:ea typeface="Times New Roman" panose="02020603050405020304" pitchFamily="18" charset="0"/>
                <a:cs typeface="Calibri" panose="020F0502020204030204" pitchFamily="34" charset="0"/>
              </a:rPr>
              <a:t>Unde</a:t>
            </a:r>
            <a:r>
              <a:rPr lang="en-US" sz="1800" b="1" kern="0" dirty="0">
                <a:solidFill>
                  <a:srgbClr val="2A76A7"/>
                </a:solidFill>
                <a:effectLst/>
                <a:latin typeface="Calibri" panose="020F0502020204030204" pitchFamily="34" charset="0"/>
                <a:ea typeface="Times New Roman" panose="02020603050405020304" pitchFamily="18" charset="0"/>
                <a:cs typeface="Calibri" panose="020F0502020204030204" pitchFamily="34" charset="0"/>
              </a:rPr>
              <a:t> </a:t>
            </a:r>
            <a:r>
              <a:rPr lang="en-US" sz="1800" b="1" kern="0" dirty="0" err="1">
                <a:solidFill>
                  <a:srgbClr val="2A76A7"/>
                </a:solidFill>
                <a:effectLst/>
                <a:latin typeface="Calibri" panose="020F0502020204030204" pitchFamily="34" charset="0"/>
                <a:ea typeface="Times New Roman" panose="02020603050405020304" pitchFamily="18" charset="0"/>
                <a:cs typeface="Calibri" panose="020F0502020204030204" pitchFamily="34" charset="0"/>
              </a:rPr>
              <a:t>și</a:t>
            </a:r>
            <a:r>
              <a:rPr lang="en-US" sz="1800" b="1" kern="0" dirty="0">
                <a:solidFill>
                  <a:srgbClr val="2A76A7"/>
                </a:solidFill>
                <a:effectLst/>
                <a:latin typeface="Calibri" panose="020F0502020204030204" pitchFamily="34" charset="0"/>
                <a:ea typeface="Times New Roman" panose="02020603050405020304" pitchFamily="18" charset="0"/>
                <a:cs typeface="Calibri" panose="020F0502020204030204" pitchFamily="34" charset="0"/>
              </a:rPr>
              <a:t> </a:t>
            </a:r>
            <a:r>
              <a:rPr lang="en-US" sz="1800" b="1" kern="0" dirty="0" err="1">
                <a:solidFill>
                  <a:srgbClr val="2A76A7"/>
                </a:solidFill>
                <a:effectLst/>
                <a:latin typeface="Calibri" panose="020F0502020204030204" pitchFamily="34" charset="0"/>
                <a:ea typeface="Times New Roman" panose="02020603050405020304" pitchFamily="18" charset="0"/>
                <a:cs typeface="Calibri" panose="020F0502020204030204" pitchFamily="34" charset="0"/>
              </a:rPr>
              <a:t>când</a:t>
            </a:r>
            <a:r>
              <a:rPr lang="en-US" sz="1800" b="1" kern="0" dirty="0">
                <a:solidFill>
                  <a:srgbClr val="2A76A7"/>
                </a:solidFill>
                <a:effectLst/>
                <a:latin typeface="Calibri" panose="020F0502020204030204" pitchFamily="34" charset="0"/>
                <a:ea typeface="Times New Roman" panose="02020603050405020304" pitchFamily="18" charset="0"/>
                <a:cs typeface="Calibri" panose="020F0502020204030204" pitchFamily="34" charset="0"/>
              </a:rPr>
              <a:t> se </a:t>
            </a:r>
            <a:r>
              <a:rPr lang="en-US" sz="1800" b="1" kern="0" dirty="0" err="1">
                <a:solidFill>
                  <a:srgbClr val="2A76A7"/>
                </a:solidFill>
                <a:effectLst/>
                <a:latin typeface="Calibri" panose="020F0502020204030204" pitchFamily="34" charset="0"/>
                <a:ea typeface="Times New Roman" panose="02020603050405020304" pitchFamily="18" charset="0"/>
                <a:cs typeface="Calibri" panose="020F0502020204030204" pitchFamily="34" charset="0"/>
              </a:rPr>
              <a:t>depune</a:t>
            </a:r>
            <a:r>
              <a:rPr lang="en-US" sz="1800" b="1" kern="0" dirty="0">
                <a:solidFill>
                  <a:srgbClr val="2A76A7"/>
                </a:solidFill>
                <a:effectLst/>
                <a:latin typeface="Calibri" panose="020F0502020204030204" pitchFamily="34" charset="0"/>
                <a:ea typeface="Times New Roman" panose="02020603050405020304" pitchFamily="18" charset="0"/>
                <a:cs typeface="Calibri" panose="020F0502020204030204" pitchFamily="34" charset="0"/>
              </a:rPr>
              <a:t> </a:t>
            </a:r>
            <a:r>
              <a:rPr lang="en-US" sz="1800" b="1" kern="0" dirty="0" err="1">
                <a:solidFill>
                  <a:srgbClr val="2A76A7"/>
                </a:solidFill>
                <a:effectLst/>
                <a:latin typeface="Calibri" panose="020F0502020204030204" pitchFamily="34" charset="0"/>
                <a:ea typeface="Times New Roman" panose="02020603050405020304" pitchFamily="18" charset="0"/>
                <a:cs typeface="Calibri" panose="020F0502020204030204" pitchFamily="34" charset="0"/>
              </a:rPr>
              <a:t>cerea</a:t>
            </a:r>
            <a:r>
              <a:rPr lang="en-US" sz="1800" b="1" kern="0" dirty="0">
                <a:solidFill>
                  <a:srgbClr val="2A76A7"/>
                </a:solidFill>
                <a:effectLst/>
                <a:latin typeface="Calibri" panose="020F0502020204030204" pitchFamily="34" charset="0"/>
                <a:ea typeface="Times New Roman" panose="02020603050405020304" pitchFamily="18" charset="0"/>
                <a:cs typeface="Calibri" panose="020F0502020204030204" pitchFamily="34" charset="0"/>
              </a:rPr>
              <a:t> de </a:t>
            </a:r>
            <a:r>
              <a:rPr lang="en-US" sz="1800" b="1" kern="0" dirty="0" err="1">
                <a:solidFill>
                  <a:srgbClr val="2A76A7"/>
                </a:solidFill>
                <a:effectLst/>
                <a:latin typeface="Calibri" panose="020F0502020204030204" pitchFamily="34" charset="0"/>
                <a:ea typeface="Times New Roman" panose="02020603050405020304" pitchFamily="18" charset="0"/>
                <a:cs typeface="Calibri" panose="020F0502020204030204" pitchFamily="34" charset="0"/>
              </a:rPr>
              <a:t>vot</a:t>
            </a:r>
            <a:r>
              <a:rPr lang="en-US" sz="1800" b="1" kern="0" dirty="0">
                <a:solidFill>
                  <a:srgbClr val="2A76A7"/>
                </a:solidFill>
                <a:effectLst/>
                <a:latin typeface="Calibri" panose="020F0502020204030204" pitchFamily="34" charset="0"/>
                <a:ea typeface="Times New Roman" panose="02020603050405020304" pitchFamily="18" charset="0"/>
                <a:cs typeface="Calibri" panose="020F0502020204030204" pitchFamily="34" charset="0"/>
              </a:rPr>
              <a:t> cu </a:t>
            </a:r>
            <a:r>
              <a:rPr lang="en-US" sz="1800" b="1" kern="0" dirty="0" err="1">
                <a:solidFill>
                  <a:srgbClr val="2A76A7"/>
                </a:solidFill>
                <a:effectLst/>
                <a:latin typeface="Calibri" panose="020F0502020204030204" pitchFamily="34" charset="0"/>
                <a:ea typeface="Times New Roman" panose="02020603050405020304" pitchFamily="18" charset="0"/>
                <a:cs typeface="Calibri" panose="020F0502020204030204" pitchFamily="34" charset="0"/>
              </a:rPr>
              <a:t>urna</a:t>
            </a:r>
            <a:r>
              <a:rPr lang="en-US" sz="1800" b="1" kern="0" dirty="0">
                <a:solidFill>
                  <a:srgbClr val="2A76A7"/>
                </a:solidFill>
                <a:effectLst/>
                <a:latin typeface="Calibri" panose="020F0502020204030204" pitchFamily="34" charset="0"/>
                <a:ea typeface="Times New Roman" panose="02020603050405020304" pitchFamily="18" charset="0"/>
                <a:cs typeface="Calibri" panose="020F0502020204030204" pitchFamily="34" charset="0"/>
              </a:rPr>
              <a:t> </a:t>
            </a:r>
            <a:r>
              <a:rPr lang="en-US" sz="1800" b="1" kern="0" dirty="0" err="1">
                <a:solidFill>
                  <a:srgbClr val="2A76A7"/>
                </a:solidFill>
                <a:effectLst/>
                <a:latin typeface="Calibri" panose="020F0502020204030204" pitchFamily="34" charset="0"/>
                <a:ea typeface="Times New Roman" panose="02020603050405020304" pitchFamily="18" charset="0"/>
                <a:cs typeface="Calibri" panose="020F0502020204030204" pitchFamily="34" charset="0"/>
              </a:rPr>
              <a:t>specială</a:t>
            </a:r>
            <a:r>
              <a:rPr lang="en-US" sz="1800" b="1" kern="0" dirty="0">
                <a:solidFill>
                  <a:srgbClr val="2A76A7"/>
                </a:solidFill>
                <a:effectLst/>
                <a:latin typeface="Calibri" panose="020F0502020204030204" pitchFamily="34" charset="0"/>
                <a:ea typeface="Times New Roman" panose="02020603050405020304" pitchFamily="18" charset="0"/>
                <a:cs typeface="Calibri" panose="020F0502020204030204" pitchFamily="34" charset="0"/>
              </a:rPr>
              <a:t>? </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lgn="just">
              <a:buFont typeface="Wingdings" panose="05000000000000000000" pitchFamily="2" charset="2"/>
              <a:buChar char="v"/>
            </a:pPr>
            <a:r>
              <a:rPr lang="en-US" sz="1800" b="1" i="1" dirty="0" err="1">
                <a:solidFill>
                  <a:srgbClr val="222222"/>
                </a:solidFill>
                <a:effectLst/>
                <a:highlight>
                  <a:srgbClr val="E9EAEE"/>
                </a:highlight>
                <a:latin typeface="Calibri" panose="020F0502020204030204" pitchFamily="34" charset="0"/>
                <a:ea typeface="Times New Roman" panose="02020603050405020304" pitchFamily="18" charset="0"/>
              </a:rPr>
              <a:t>Pentru</a:t>
            </a:r>
            <a:r>
              <a:rPr lang="en-US" sz="1800" b="1" i="1" dirty="0">
                <a:solidFill>
                  <a:srgbClr val="222222"/>
                </a:solidFill>
                <a:effectLst/>
                <a:highlight>
                  <a:srgbClr val="E9EAEE"/>
                </a:highlight>
                <a:latin typeface="Calibri" panose="020F0502020204030204" pitchFamily="34" charset="0"/>
                <a:ea typeface="Times New Roman" panose="02020603050405020304" pitchFamily="18" charset="0"/>
              </a:rPr>
              <a:t> </a:t>
            </a:r>
            <a:r>
              <a:rPr lang="en-US" sz="1800" b="1" i="1" dirty="0" err="1">
                <a:solidFill>
                  <a:srgbClr val="222222"/>
                </a:solidFill>
                <a:effectLst/>
                <a:highlight>
                  <a:srgbClr val="E9EAEE"/>
                </a:highlight>
                <a:latin typeface="Calibri" panose="020F0502020204030204" pitchFamily="34" charset="0"/>
                <a:ea typeface="Times New Roman" panose="02020603050405020304" pitchFamily="18" charset="0"/>
              </a:rPr>
              <a:t>ambele</a:t>
            </a:r>
            <a:r>
              <a:rPr lang="en-US" sz="1800" b="1" i="1" dirty="0">
                <a:solidFill>
                  <a:srgbClr val="222222"/>
                </a:solidFill>
                <a:effectLst/>
                <a:highlight>
                  <a:srgbClr val="E9EAEE"/>
                </a:highlight>
                <a:latin typeface="Calibri" panose="020F0502020204030204" pitchFamily="34" charset="0"/>
                <a:ea typeface="Times New Roman" panose="02020603050405020304" pitchFamily="18" charset="0"/>
              </a:rPr>
              <a:t> </a:t>
            </a:r>
            <a:r>
              <a:rPr lang="en-US" sz="1800" b="1" i="1" dirty="0" err="1">
                <a:solidFill>
                  <a:srgbClr val="222222"/>
                </a:solidFill>
                <a:effectLst/>
                <a:highlight>
                  <a:srgbClr val="E9EAEE"/>
                </a:highlight>
                <a:latin typeface="Calibri" panose="020F0502020204030204" pitchFamily="34" charset="0"/>
                <a:ea typeface="Times New Roman" panose="02020603050405020304" pitchFamily="18" charset="0"/>
              </a:rPr>
              <a:t>scrutinuri</a:t>
            </a:r>
            <a:r>
              <a:rPr lang="en-US" sz="1800" b="1" dirty="0">
                <a:solidFill>
                  <a:srgbClr val="222222"/>
                </a:solidFill>
                <a:effectLst/>
                <a:highlight>
                  <a:srgbClr val="E9EAEE"/>
                </a:highlight>
                <a:latin typeface="Calibri" panose="020F0502020204030204" pitchFamily="34" charset="0"/>
                <a:ea typeface="Times New Roman" panose="02020603050405020304" pitchFamily="18" charset="0"/>
              </a:rPr>
              <a:t>:</a:t>
            </a:r>
            <a:endParaRPr lang="en-US" sz="1400" dirty="0">
              <a:effectLst/>
              <a:highlight>
                <a:srgbClr val="E9EAEE"/>
              </a:highlight>
              <a:latin typeface="Calibri" panose="020F0502020204030204" pitchFamily="34" charset="0"/>
              <a:ea typeface="Calibri" panose="020F0502020204030204" pitchFamily="34" charset="0"/>
            </a:endParaRPr>
          </a:p>
          <a:p>
            <a:pPr algn="just"/>
            <a:r>
              <a:rPr lang="ro-RO" sz="1800" b="1" dirty="0">
                <a:solidFill>
                  <a:srgbClr val="222222"/>
                </a:solidFill>
                <a:effectLst/>
                <a:latin typeface="Calibri" panose="020F0502020204030204" pitchFamily="34" charset="0"/>
                <a:ea typeface="Times New Roman" panose="02020603050405020304" pitchFamily="18" charset="0"/>
                <a:cs typeface="Times New Roman" panose="02020603050405020304" pitchFamily="18" charset="0"/>
              </a:rPr>
              <a:t>	La </a:t>
            </a:r>
            <a:r>
              <a:rPr lang="ro-RO" sz="1800" b="1" dirty="0" err="1">
                <a:solidFill>
                  <a:srgbClr val="222222"/>
                </a:solidFill>
                <a:effectLst/>
                <a:latin typeface="Calibri" panose="020F0502020204030204" pitchFamily="34" charset="0"/>
                <a:ea typeface="Times New Roman" panose="02020603050405020304" pitchFamily="18" charset="0"/>
                <a:cs typeface="Times New Roman" panose="02020603050405020304" pitchFamily="18" charset="0"/>
              </a:rPr>
              <a:t>secţia</a:t>
            </a:r>
            <a:r>
              <a:rPr lang="ro-RO" sz="1800" b="1" dirty="0">
                <a:solidFill>
                  <a:srgbClr val="222222"/>
                </a:solidFill>
                <a:effectLst/>
                <a:latin typeface="Calibri" panose="020F0502020204030204" pitchFamily="34" charset="0"/>
                <a:ea typeface="Times New Roman" panose="02020603050405020304" pitchFamily="18" charset="0"/>
                <a:cs typeface="Times New Roman" panose="02020603050405020304" pitchFamily="18" charset="0"/>
              </a:rPr>
              <a:t> de votare la care este arondată adresa imobilului unde se solicită deplasarea echipei în preziua votării, între orele </a:t>
            </a:r>
            <a:r>
              <a:rPr lang="en-US" sz="1800" b="1" dirty="0">
                <a:solidFill>
                  <a:srgbClr val="222222"/>
                </a:solidFill>
                <a:effectLst/>
                <a:latin typeface="Calibri" panose="020F0502020204030204" pitchFamily="34" charset="0"/>
                <a:ea typeface="Times New Roman" panose="02020603050405020304" pitchFamily="18" charset="0"/>
              </a:rPr>
              <a:t>18.00-20.00, </a:t>
            </a:r>
            <a:r>
              <a:rPr lang="en-US" sz="1800" b="1" dirty="0" err="1">
                <a:solidFill>
                  <a:srgbClr val="222222"/>
                </a:solidFill>
                <a:effectLst/>
                <a:latin typeface="Calibri" panose="020F0502020204030204" pitchFamily="34" charset="0"/>
                <a:ea typeface="Times New Roman" panose="02020603050405020304" pitchFamily="18" charset="0"/>
              </a:rPr>
              <a:t>atât</a:t>
            </a:r>
            <a:r>
              <a:rPr lang="en-US" sz="1800" b="1" dirty="0">
                <a:solidFill>
                  <a:srgbClr val="222222"/>
                </a:solidFill>
                <a:effectLst/>
                <a:latin typeface="Calibri" panose="020F0502020204030204" pitchFamily="34" charset="0"/>
                <a:ea typeface="Times New Roman" panose="02020603050405020304" pitchFamily="18" charset="0"/>
              </a:rPr>
              <a:t> </a:t>
            </a:r>
            <a:r>
              <a:rPr lang="en-US" sz="1800" b="1" dirty="0" err="1">
                <a:solidFill>
                  <a:srgbClr val="222222"/>
                </a:solidFill>
                <a:effectLst/>
                <a:latin typeface="Calibri" panose="020F0502020204030204" pitchFamily="34" charset="0"/>
                <a:ea typeface="Times New Roman" panose="02020603050405020304" pitchFamily="18" charset="0"/>
              </a:rPr>
              <a:t>pentru</a:t>
            </a:r>
            <a:r>
              <a:rPr lang="en-US" sz="1800" b="1" dirty="0">
                <a:solidFill>
                  <a:srgbClr val="222222"/>
                </a:solidFill>
                <a:effectLst/>
                <a:latin typeface="Calibri" panose="020F0502020204030204" pitchFamily="34" charset="0"/>
                <a:ea typeface="Times New Roman" panose="02020603050405020304" pitchFamily="18" charset="0"/>
              </a:rPr>
              <a:t> </a:t>
            </a:r>
            <a:r>
              <a:rPr lang="en-US" sz="1800" b="1" dirty="0" err="1">
                <a:solidFill>
                  <a:srgbClr val="222222"/>
                </a:solidFill>
                <a:effectLst/>
                <a:latin typeface="Calibri" panose="020F0502020204030204" pitchFamily="34" charset="0"/>
                <a:ea typeface="Times New Roman" panose="02020603050405020304" pitchFamily="18" charset="0"/>
              </a:rPr>
              <a:t>alegerile</a:t>
            </a:r>
            <a:r>
              <a:rPr lang="en-US" sz="1800" b="1" dirty="0">
                <a:solidFill>
                  <a:srgbClr val="222222"/>
                </a:solidFill>
                <a:effectLst/>
                <a:latin typeface="Calibri" panose="020F0502020204030204" pitchFamily="34" charset="0"/>
                <a:ea typeface="Times New Roman" panose="02020603050405020304" pitchFamily="18" charset="0"/>
              </a:rPr>
              <a:t> </a:t>
            </a:r>
            <a:r>
              <a:rPr lang="en-US" sz="1800" b="1" dirty="0" err="1">
                <a:solidFill>
                  <a:srgbClr val="222222"/>
                </a:solidFill>
                <a:effectLst/>
                <a:latin typeface="Calibri" panose="020F0502020204030204" pitchFamily="34" charset="0"/>
                <a:ea typeface="Times New Roman" panose="02020603050405020304" pitchFamily="18" charset="0"/>
              </a:rPr>
              <a:t>prezidențiale</a:t>
            </a:r>
            <a:r>
              <a:rPr lang="en-US" sz="1800" b="1" dirty="0">
                <a:solidFill>
                  <a:srgbClr val="222222"/>
                </a:solidFill>
                <a:effectLst/>
                <a:latin typeface="Calibri" panose="020F0502020204030204" pitchFamily="34" charset="0"/>
                <a:ea typeface="Times New Roman" panose="02020603050405020304" pitchFamily="18" charset="0"/>
              </a:rPr>
              <a:t> </a:t>
            </a:r>
            <a:r>
              <a:rPr lang="en-US" sz="1800" b="1" dirty="0" err="1">
                <a:solidFill>
                  <a:srgbClr val="222222"/>
                </a:solidFill>
                <a:effectLst/>
                <a:latin typeface="Calibri" panose="020F0502020204030204" pitchFamily="34" charset="0"/>
                <a:ea typeface="Times New Roman" panose="02020603050405020304" pitchFamily="18" charset="0"/>
              </a:rPr>
              <a:t>cât</a:t>
            </a:r>
            <a:r>
              <a:rPr lang="en-US" sz="1800" b="1" dirty="0">
                <a:solidFill>
                  <a:srgbClr val="222222"/>
                </a:solidFill>
                <a:effectLst/>
                <a:latin typeface="Calibri" panose="020F0502020204030204" pitchFamily="34" charset="0"/>
                <a:ea typeface="Times New Roman" panose="02020603050405020304" pitchFamily="18" charset="0"/>
              </a:rPr>
              <a:t> </a:t>
            </a:r>
            <a:r>
              <a:rPr lang="en-US" sz="1800" b="1" dirty="0" err="1">
                <a:solidFill>
                  <a:srgbClr val="222222"/>
                </a:solidFill>
                <a:effectLst/>
                <a:latin typeface="Calibri" panose="020F0502020204030204" pitchFamily="34" charset="0"/>
                <a:ea typeface="Times New Roman" panose="02020603050405020304" pitchFamily="18" charset="0"/>
              </a:rPr>
              <a:t>și</a:t>
            </a:r>
            <a:r>
              <a:rPr lang="en-US" sz="1800" b="1" dirty="0">
                <a:solidFill>
                  <a:srgbClr val="222222"/>
                </a:solidFill>
                <a:effectLst/>
                <a:latin typeface="Calibri" panose="020F0502020204030204" pitchFamily="34" charset="0"/>
                <a:ea typeface="Times New Roman" panose="02020603050405020304" pitchFamily="18" charset="0"/>
              </a:rPr>
              <a:t> </a:t>
            </a:r>
            <a:r>
              <a:rPr lang="en-US" sz="1800" b="1" dirty="0" err="1">
                <a:solidFill>
                  <a:srgbClr val="222222"/>
                </a:solidFill>
                <a:effectLst/>
                <a:latin typeface="Calibri" panose="020F0502020204030204" pitchFamily="34" charset="0"/>
                <a:ea typeface="Times New Roman" panose="02020603050405020304" pitchFamily="18" charset="0"/>
              </a:rPr>
              <a:t>pentru</a:t>
            </a:r>
            <a:r>
              <a:rPr lang="en-US" sz="1800" b="1" dirty="0">
                <a:solidFill>
                  <a:srgbClr val="222222"/>
                </a:solidFill>
                <a:effectLst/>
                <a:latin typeface="Calibri" panose="020F0502020204030204" pitchFamily="34" charset="0"/>
                <a:ea typeface="Times New Roman" panose="02020603050405020304" pitchFamily="18" charset="0"/>
              </a:rPr>
              <a:t> </a:t>
            </a:r>
            <a:r>
              <a:rPr lang="en-US" sz="1800" b="1" dirty="0" err="1">
                <a:solidFill>
                  <a:srgbClr val="222222"/>
                </a:solidFill>
                <a:effectLst/>
                <a:latin typeface="Calibri" panose="020F0502020204030204" pitchFamily="34" charset="0"/>
                <a:ea typeface="Times New Roman" panose="02020603050405020304" pitchFamily="18" charset="0"/>
              </a:rPr>
              <a:t>cele</a:t>
            </a:r>
            <a:r>
              <a:rPr lang="en-US" sz="1800" b="1" dirty="0">
                <a:solidFill>
                  <a:srgbClr val="222222"/>
                </a:solidFill>
                <a:effectLst/>
                <a:latin typeface="Calibri" panose="020F0502020204030204" pitchFamily="34" charset="0"/>
                <a:ea typeface="Times New Roman" panose="02020603050405020304" pitchFamily="18" charset="0"/>
              </a:rPr>
              <a:t> </a:t>
            </a:r>
            <a:r>
              <a:rPr lang="en-US" sz="1800" b="1" dirty="0" err="1">
                <a:solidFill>
                  <a:srgbClr val="222222"/>
                </a:solidFill>
                <a:effectLst/>
                <a:latin typeface="Calibri" panose="020F0502020204030204" pitchFamily="34" charset="0"/>
                <a:ea typeface="Times New Roman" panose="02020603050405020304" pitchFamily="18" charset="0"/>
              </a:rPr>
              <a:t>parlamentare</a:t>
            </a:r>
            <a:r>
              <a:rPr lang="ro-RO" sz="1800" b="1" dirty="0">
                <a:solidFill>
                  <a:srgbClr val="222222"/>
                </a:solidFill>
                <a:effectLst/>
                <a:latin typeface="Calibri" panose="020F0502020204030204" pitchFamily="34" charset="0"/>
                <a:ea typeface="Times New Roman" panose="02020603050405020304" pitchFamily="18" charset="0"/>
              </a:rPr>
              <a:t>;</a:t>
            </a:r>
            <a:endParaRPr lang="en-US" sz="1800" dirty="0">
              <a:effectLst/>
              <a:latin typeface="Calibri" panose="020F0502020204030204" pitchFamily="34" charset="0"/>
              <a:ea typeface="Calibri" panose="020F0502020204030204" pitchFamily="34" charset="0"/>
            </a:endParaRPr>
          </a:p>
          <a:p>
            <a:pPr marL="285750" indent="-285750" algn="just">
              <a:buFont typeface="Wingdings" panose="05000000000000000000" pitchFamily="2" charset="2"/>
              <a:buChar char="v"/>
            </a:pPr>
            <a:r>
              <a:rPr lang="en-US" sz="1800" b="1" i="1" dirty="0" err="1">
                <a:solidFill>
                  <a:srgbClr val="222222"/>
                </a:solidFill>
                <a:effectLst/>
                <a:highlight>
                  <a:srgbClr val="E9EAEE"/>
                </a:highlight>
                <a:latin typeface="Calibri" panose="020F0502020204030204" pitchFamily="34" charset="0"/>
                <a:ea typeface="Times New Roman" panose="02020603050405020304" pitchFamily="18" charset="0"/>
              </a:rPr>
              <a:t>Pentru</a:t>
            </a:r>
            <a:r>
              <a:rPr lang="en-US" sz="1800" b="1" i="1" dirty="0">
                <a:solidFill>
                  <a:srgbClr val="222222"/>
                </a:solidFill>
                <a:effectLst/>
                <a:highlight>
                  <a:srgbClr val="E9EAEE"/>
                </a:highlight>
                <a:latin typeface="Calibri" panose="020F0502020204030204" pitchFamily="34" charset="0"/>
                <a:ea typeface="Times New Roman" panose="02020603050405020304" pitchFamily="18" charset="0"/>
              </a:rPr>
              <a:t> </a:t>
            </a:r>
            <a:r>
              <a:rPr lang="en-US" sz="1800" b="1" i="1" dirty="0" err="1">
                <a:solidFill>
                  <a:srgbClr val="222222"/>
                </a:solidFill>
                <a:effectLst/>
                <a:highlight>
                  <a:srgbClr val="E9EAEE"/>
                </a:highlight>
                <a:latin typeface="Calibri" panose="020F0502020204030204" pitchFamily="34" charset="0"/>
                <a:ea typeface="Times New Roman" panose="02020603050405020304" pitchFamily="18" charset="0"/>
              </a:rPr>
              <a:t>alegerile</a:t>
            </a:r>
            <a:r>
              <a:rPr lang="en-US" sz="1800" b="1" i="1" dirty="0">
                <a:solidFill>
                  <a:srgbClr val="222222"/>
                </a:solidFill>
                <a:effectLst/>
                <a:highlight>
                  <a:srgbClr val="E9EAEE"/>
                </a:highlight>
                <a:latin typeface="Calibri" panose="020F0502020204030204" pitchFamily="34" charset="0"/>
                <a:ea typeface="Times New Roman" panose="02020603050405020304" pitchFamily="18" charset="0"/>
              </a:rPr>
              <a:t> </a:t>
            </a:r>
            <a:r>
              <a:rPr lang="en-US" sz="1800" b="1" i="1" dirty="0" err="1">
                <a:solidFill>
                  <a:srgbClr val="222222"/>
                </a:solidFill>
                <a:effectLst/>
                <a:highlight>
                  <a:srgbClr val="E9EAEE"/>
                </a:highlight>
                <a:latin typeface="Calibri" panose="020F0502020204030204" pitchFamily="34" charset="0"/>
                <a:ea typeface="Times New Roman" panose="02020603050405020304" pitchFamily="18" charset="0"/>
              </a:rPr>
              <a:t>prezidențiale</a:t>
            </a:r>
            <a:r>
              <a:rPr lang="en-US" sz="1800" b="1" dirty="0">
                <a:solidFill>
                  <a:srgbClr val="222222"/>
                </a:solidFill>
                <a:effectLst/>
                <a:highlight>
                  <a:srgbClr val="E9EAEE"/>
                </a:highlight>
                <a:latin typeface="Calibri" panose="020F0502020204030204" pitchFamily="34" charset="0"/>
                <a:ea typeface="Times New Roman" panose="02020603050405020304" pitchFamily="18" charset="0"/>
              </a:rPr>
              <a:t>:</a:t>
            </a:r>
            <a:endParaRPr lang="en-US" sz="1800" dirty="0">
              <a:effectLst/>
              <a:highlight>
                <a:srgbClr val="E9EAEE"/>
              </a:highlight>
              <a:latin typeface="Calibri" panose="020F0502020204030204" pitchFamily="34" charset="0"/>
              <a:ea typeface="Calibri" panose="020F0502020204030204" pitchFamily="34" charset="0"/>
            </a:endParaRPr>
          </a:p>
          <a:p>
            <a:pPr algn="just"/>
            <a:r>
              <a:rPr lang="ro-RO" sz="1800" b="1" dirty="0">
                <a:solidFill>
                  <a:srgbClr val="222222"/>
                </a:solidFill>
                <a:effectLst/>
                <a:latin typeface="Calibri" panose="020F0502020204030204" pitchFamily="34" charset="0"/>
                <a:ea typeface="Times New Roman" panose="02020603050405020304" pitchFamily="18" charset="0"/>
              </a:rPr>
              <a:t>	</a:t>
            </a:r>
            <a:r>
              <a:rPr lang="en-US" sz="1800" b="1" dirty="0">
                <a:solidFill>
                  <a:srgbClr val="222222"/>
                </a:solidFill>
                <a:effectLst/>
                <a:latin typeface="Calibri" panose="020F0502020204030204" pitchFamily="34" charset="0"/>
                <a:ea typeface="Times New Roman" panose="02020603050405020304" pitchFamily="18" charset="0"/>
              </a:rPr>
              <a:t>La </a:t>
            </a:r>
            <a:r>
              <a:rPr lang="en-US" sz="1800" b="1" dirty="0" err="1">
                <a:solidFill>
                  <a:srgbClr val="222222"/>
                </a:solidFill>
                <a:effectLst/>
                <a:latin typeface="Calibri" panose="020F0502020204030204" pitchFamily="34" charset="0"/>
                <a:ea typeface="Times New Roman" panose="02020603050405020304" pitchFamily="18" charset="0"/>
              </a:rPr>
              <a:t>biroul</a:t>
            </a:r>
            <a:r>
              <a:rPr lang="en-US" sz="1800" b="1" dirty="0">
                <a:solidFill>
                  <a:srgbClr val="222222"/>
                </a:solidFill>
                <a:effectLst/>
                <a:latin typeface="Calibri" panose="020F0502020204030204" pitchFamily="34" charset="0"/>
                <a:ea typeface="Times New Roman" panose="02020603050405020304" pitchFamily="18" charset="0"/>
              </a:rPr>
              <a:t>  </a:t>
            </a:r>
            <a:r>
              <a:rPr lang="en-US" sz="1800" b="1" dirty="0" err="1">
                <a:solidFill>
                  <a:srgbClr val="222222"/>
                </a:solidFill>
                <a:effectLst/>
                <a:latin typeface="Calibri" panose="020F0502020204030204" pitchFamily="34" charset="0"/>
                <a:ea typeface="Times New Roman" panose="02020603050405020304" pitchFamily="18" charset="0"/>
              </a:rPr>
              <a:t>sectorului</a:t>
            </a:r>
            <a:r>
              <a:rPr lang="en-US" sz="1800" b="1" dirty="0">
                <a:solidFill>
                  <a:srgbClr val="222222"/>
                </a:solidFill>
                <a:effectLst/>
                <a:latin typeface="Calibri" panose="020F0502020204030204" pitchFamily="34" charset="0"/>
                <a:ea typeface="Times New Roman" panose="02020603050405020304" pitchFamily="18" charset="0"/>
              </a:rPr>
              <a:t> </a:t>
            </a:r>
            <a:r>
              <a:rPr lang="en-US" sz="1800" b="1" dirty="0" err="1">
                <a:solidFill>
                  <a:srgbClr val="222222"/>
                </a:solidFill>
                <a:effectLst/>
                <a:latin typeface="Calibri" panose="020F0502020204030204" pitchFamily="34" charset="0"/>
                <a:ea typeface="Times New Roman" panose="02020603050405020304" pitchFamily="18" charset="0"/>
              </a:rPr>
              <a:t>municipiului</a:t>
            </a:r>
            <a:r>
              <a:rPr lang="en-US" sz="1800" b="1" dirty="0">
                <a:solidFill>
                  <a:srgbClr val="222222"/>
                </a:solidFill>
                <a:effectLst/>
                <a:latin typeface="Calibri" panose="020F0502020204030204" pitchFamily="34" charset="0"/>
                <a:ea typeface="Times New Roman" panose="02020603050405020304" pitchFamily="18" charset="0"/>
              </a:rPr>
              <a:t> </a:t>
            </a:r>
            <a:r>
              <a:rPr lang="en-US" sz="1800" b="1" dirty="0" err="1">
                <a:solidFill>
                  <a:srgbClr val="222222"/>
                </a:solidFill>
                <a:effectLst/>
                <a:latin typeface="Calibri" panose="020F0502020204030204" pitchFamily="34" charset="0"/>
                <a:ea typeface="Times New Roman" panose="02020603050405020304" pitchFamily="18" charset="0"/>
              </a:rPr>
              <a:t>Bucureşti</a:t>
            </a:r>
            <a:r>
              <a:rPr lang="en-US" sz="1800" b="1" dirty="0">
                <a:solidFill>
                  <a:srgbClr val="222222"/>
                </a:solidFill>
                <a:effectLst/>
                <a:latin typeface="Calibri" panose="020F0502020204030204" pitchFamily="34" charset="0"/>
                <a:ea typeface="Times New Roman" panose="02020603050405020304" pitchFamily="18" charset="0"/>
              </a:rPr>
              <a:t>, cel </a:t>
            </a:r>
            <a:r>
              <a:rPr lang="en-US" sz="1800" b="1" dirty="0" err="1">
                <a:solidFill>
                  <a:srgbClr val="222222"/>
                </a:solidFill>
                <a:effectLst/>
                <a:latin typeface="Calibri" panose="020F0502020204030204" pitchFamily="34" charset="0"/>
                <a:ea typeface="Times New Roman" panose="02020603050405020304" pitchFamily="18" charset="0"/>
              </a:rPr>
              <a:t>mai</a:t>
            </a:r>
            <a:r>
              <a:rPr lang="en-US" sz="1800" b="1" dirty="0">
                <a:solidFill>
                  <a:srgbClr val="222222"/>
                </a:solidFill>
                <a:effectLst/>
                <a:latin typeface="Calibri" panose="020F0502020204030204" pitchFamily="34" charset="0"/>
                <a:ea typeface="Times New Roman" panose="02020603050405020304" pitchFamily="18" charset="0"/>
              </a:rPr>
              <a:t> </a:t>
            </a:r>
            <a:r>
              <a:rPr lang="en-US" sz="1800" b="1" dirty="0" err="1">
                <a:solidFill>
                  <a:srgbClr val="222222"/>
                </a:solidFill>
                <a:effectLst/>
                <a:latin typeface="Calibri" panose="020F0502020204030204" pitchFamily="34" charset="0"/>
                <a:ea typeface="Times New Roman" panose="02020603050405020304" pitchFamily="18" charset="0"/>
              </a:rPr>
              <a:t>târziu</a:t>
            </a:r>
            <a:r>
              <a:rPr lang="en-US" sz="1800" b="1" dirty="0">
                <a:solidFill>
                  <a:srgbClr val="222222"/>
                </a:solidFill>
                <a:effectLst/>
                <a:latin typeface="Calibri" panose="020F0502020204030204" pitchFamily="34" charset="0"/>
                <a:ea typeface="Times New Roman" panose="02020603050405020304" pitchFamily="18" charset="0"/>
              </a:rPr>
              <a:t> la data de 22 </a:t>
            </a:r>
            <a:r>
              <a:rPr lang="en-US" sz="1800" b="1" dirty="0" err="1">
                <a:solidFill>
                  <a:srgbClr val="222222"/>
                </a:solidFill>
                <a:effectLst/>
                <a:latin typeface="Calibri" panose="020F0502020204030204" pitchFamily="34" charset="0"/>
                <a:ea typeface="Times New Roman" panose="02020603050405020304" pitchFamily="18" charset="0"/>
              </a:rPr>
              <a:t>noiembrie</a:t>
            </a:r>
            <a:r>
              <a:rPr lang="en-US" sz="1800" b="1" dirty="0">
                <a:solidFill>
                  <a:srgbClr val="222222"/>
                </a:solidFill>
                <a:effectLst/>
                <a:latin typeface="Calibri" panose="020F0502020204030204" pitchFamily="34" charset="0"/>
                <a:ea typeface="Times New Roman" panose="02020603050405020304" pitchFamily="18" charset="0"/>
              </a:rPr>
              <a:t> 2024, </a:t>
            </a:r>
            <a:r>
              <a:rPr lang="en-US" sz="1800" b="1" dirty="0" err="1">
                <a:solidFill>
                  <a:srgbClr val="222222"/>
                </a:solidFill>
                <a:effectLst/>
                <a:latin typeface="Calibri" panose="020F0502020204030204" pitchFamily="34" charset="0"/>
                <a:ea typeface="Times New Roman" panose="02020603050405020304" pitchFamily="18" charset="0"/>
              </a:rPr>
              <a:t>ora</a:t>
            </a:r>
            <a:r>
              <a:rPr lang="en-US" sz="1800" b="1" dirty="0">
                <a:solidFill>
                  <a:srgbClr val="222222"/>
                </a:solidFill>
                <a:effectLst/>
                <a:latin typeface="Calibri" panose="020F0502020204030204" pitchFamily="34" charset="0"/>
                <a:ea typeface="Times New Roman" panose="02020603050405020304" pitchFamily="18" charset="0"/>
              </a:rPr>
              <a:t> 12</a:t>
            </a:r>
            <a:r>
              <a:rPr lang="ro-RO" sz="1800" b="1" dirty="0">
                <a:solidFill>
                  <a:srgbClr val="222222"/>
                </a:solidFill>
                <a:effectLst/>
                <a:latin typeface="Calibri" panose="020F0502020204030204" pitchFamily="34" charset="0"/>
                <a:ea typeface="Times New Roman" panose="02020603050405020304" pitchFamily="18" charset="0"/>
              </a:rPr>
              <a:t>:</a:t>
            </a:r>
            <a:r>
              <a:rPr lang="en-US" sz="1800" b="1" dirty="0">
                <a:solidFill>
                  <a:srgbClr val="222222"/>
                </a:solidFill>
                <a:effectLst/>
                <a:latin typeface="Calibri" panose="020F0502020204030204" pitchFamily="34" charset="0"/>
                <a:ea typeface="Times New Roman" panose="02020603050405020304" pitchFamily="18" charset="0"/>
              </a:rPr>
              <a:t>00, </a:t>
            </a:r>
            <a:r>
              <a:rPr lang="en-US" sz="1800" b="1" dirty="0" err="1">
                <a:solidFill>
                  <a:srgbClr val="222222"/>
                </a:solidFill>
                <a:effectLst/>
                <a:latin typeface="Calibri" panose="020F0502020204030204" pitchFamily="34" charset="0"/>
                <a:ea typeface="Times New Roman" panose="02020603050405020304" pitchFamily="18" charset="0"/>
              </a:rPr>
              <a:t>fizic</a:t>
            </a:r>
            <a:r>
              <a:rPr lang="en-US" sz="1800" b="1" dirty="0">
                <a:solidFill>
                  <a:srgbClr val="222222"/>
                </a:solidFill>
                <a:effectLst/>
                <a:latin typeface="Calibri" panose="020F0502020204030204" pitchFamily="34" charset="0"/>
                <a:ea typeface="Times New Roman" panose="02020603050405020304" pitchFamily="18" charset="0"/>
              </a:rPr>
              <a:t> </a:t>
            </a:r>
            <a:r>
              <a:rPr lang="en-US" sz="1800" b="1" dirty="0" err="1">
                <a:solidFill>
                  <a:srgbClr val="222222"/>
                </a:solidFill>
                <a:effectLst/>
                <a:latin typeface="Calibri" panose="020F0502020204030204" pitchFamily="34" charset="0"/>
                <a:ea typeface="Times New Roman" panose="02020603050405020304" pitchFamily="18" charset="0"/>
              </a:rPr>
              <a:t>sau</a:t>
            </a:r>
            <a:r>
              <a:rPr lang="en-US" sz="1800" b="1" dirty="0">
                <a:solidFill>
                  <a:srgbClr val="222222"/>
                </a:solidFill>
                <a:effectLst/>
                <a:latin typeface="Calibri" panose="020F0502020204030204" pitchFamily="34" charset="0"/>
                <a:ea typeface="Times New Roman" panose="02020603050405020304" pitchFamily="18" charset="0"/>
              </a:rPr>
              <a:t> </a:t>
            </a:r>
            <a:r>
              <a:rPr lang="en-US" sz="1800" b="1" dirty="0" err="1">
                <a:solidFill>
                  <a:srgbClr val="222222"/>
                </a:solidFill>
                <a:effectLst/>
                <a:latin typeface="Calibri" panose="020F0502020204030204" pitchFamily="34" charset="0"/>
                <a:ea typeface="Times New Roman" panose="02020603050405020304" pitchFamily="18" charset="0"/>
              </a:rPr>
              <a:t>prin</a:t>
            </a:r>
            <a:r>
              <a:rPr lang="en-US" sz="1800" b="1" dirty="0">
                <a:solidFill>
                  <a:srgbClr val="222222"/>
                </a:solidFill>
                <a:effectLst/>
                <a:latin typeface="Calibri" panose="020F0502020204030204" pitchFamily="34" charset="0"/>
                <a:ea typeface="Times New Roman" panose="02020603050405020304" pitchFamily="18" charset="0"/>
              </a:rPr>
              <a:t> </a:t>
            </a:r>
            <a:r>
              <a:rPr lang="en-US" sz="1800" b="1" dirty="0" err="1">
                <a:solidFill>
                  <a:srgbClr val="222222"/>
                </a:solidFill>
                <a:effectLst/>
                <a:latin typeface="Calibri" panose="020F0502020204030204" pitchFamily="34" charset="0"/>
                <a:ea typeface="Times New Roman" panose="02020603050405020304" pitchFamily="18" charset="0"/>
              </a:rPr>
              <a:t>mijloace</a:t>
            </a:r>
            <a:r>
              <a:rPr lang="en-US" sz="1800" b="1" dirty="0">
                <a:solidFill>
                  <a:srgbClr val="222222"/>
                </a:solidFill>
                <a:effectLst/>
                <a:latin typeface="Calibri" panose="020F0502020204030204" pitchFamily="34" charset="0"/>
                <a:ea typeface="Times New Roman" panose="02020603050405020304" pitchFamily="18" charset="0"/>
              </a:rPr>
              <a:t> </a:t>
            </a:r>
            <a:r>
              <a:rPr lang="en-US" sz="1800" b="1" dirty="0" err="1">
                <a:solidFill>
                  <a:srgbClr val="222222"/>
                </a:solidFill>
                <a:effectLst/>
                <a:latin typeface="Calibri" panose="020F0502020204030204" pitchFamily="34" charset="0"/>
                <a:ea typeface="Times New Roman" panose="02020603050405020304" pitchFamily="18" charset="0"/>
              </a:rPr>
              <a:t>electronice</a:t>
            </a:r>
            <a:r>
              <a:rPr lang="en-US" sz="1800" b="1" dirty="0">
                <a:solidFill>
                  <a:srgbClr val="222222"/>
                </a:solidFill>
                <a:effectLst/>
                <a:latin typeface="Calibri" panose="020F0502020204030204" pitchFamily="34" charset="0"/>
                <a:ea typeface="Times New Roman" panose="02020603050405020304" pitchFamily="18" charset="0"/>
              </a:rPr>
              <a:t>.</a:t>
            </a:r>
            <a:endParaRPr lang="en-US" sz="1800" dirty="0">
              <a:effectLst/>
              <a:latin typeface="Calibri" panose="020F0502020204030204" pitchFamily="34" charset="0"/>
              <a:ea typeface="Calibri" panose="020F0502020204030204" pitchFamily="34" charset="0"/>
            </a:endParaRPr>
          </a:p>
          <a:p>
            <a:pPr algn="just"/>
            <a:r>
              <a:rPr lang="en-US" sz="1800" b="1" dirty="0" err="1">
                <a:solidFill>
                  <a:srgbClr val="222222"/>
                </a:solidFill>
                <a:effectLst/>
                <a:latin typeface="Calibri" panose="020F0502020204030204" pitchFamily="34" charset="0"/>
                <a:ea typeface="Times New Roman" panose="02020603050405020304" pitchFamily="18" charset="0"/>
              </a:rPr>
              <a:t>Pentru</a:t>
            </a:r>
            <a:r>
              <a:rPr lang="en-US" sz="1800" b="1" dirty="0">
                <a:solidFill>
                  <a:srgbClr val="222222"/>
                </a:solidFill>
                <a:effectLst/>
                <a:latin typeface="Calibri" panose="020F0502020204030204" pitchFamily="34" charset="0"/>
                <a:ea typeface="Times New Roman" panose="02020603050405020304" pitchFamily="18" charset="0"/>
              </a:rPr>
              <a:t> al </a:t>
            </a:r>
            <a:r>
              <a:rPr lang="en-US" sz="1800" b="1" dirty="0" err="1">
                <a:solidFill>
                  <a:srgbClr val="222222"/>
                </a:solidFill>
                <a:effectLst/>
                <a:latin typeface="Calibri" panose="020F0502020204030204" pitchFamily="34" charset="0"/>
                <a:ea typeface="Times New Roman" panose="02020603050405020304" pitchFamily="18" charset="0"/>
              </a:rPr>
              <a:t>doilea</a:t>
            </a:r>
            <a:r>
              <a:rPr lang="en-US" sz="1800" b="1" dirty="0">
                <a:solidFill>
                  <a:srgbClr val="222222"/>
                </a:solidFill>
                <a:effectLst/>
                <a:latin typeface="Calibri" panose="020F0502020204030204" pitchFamily="34" charset="0"/>
                <a:ea typeface="Times New Roman" panose="02020603050405020304" pitchFamily="18" charset="0"/>
              </a:rPr>
              <a:t> tur de </a:t>
            </a:r>
            <a:r>
              <a:rPr lang="en-US" sz="1800" b="1" dirty="0" err="1">
                <a:solidFill>
                  <a:srgbClr val="222222"/>
                </a:solidFill>
                <a:effectLst/>
                <a:latin typeface="Calibri" panose="020F0502020204030204" pitchFamily="34" charset="0"/>
                <a:ea typeface="Times New Roman" panose="02020603050405020304" pitchFamily="18" charset="0"/>
              </a:rPr>
              <a:t>scrutin</a:t>
            </a:r>
            <a:r>
              <a:rPr lang="en-US" sz="1800" b="1" dirty="0">
                <a:solidFill>
                  <a:srgbClr val="222222"/>
                </a:solidFill>
                <a:effectLst/>
                <a:latin typeface="Calibri" panose="020F0502020204030204" pitchFamily="34" charset="0"/>
                <a:ea typeface="Times New Roman" panose="02020603050405020304" pitchFamily="18" charset="0"/>
              </a:rPr>
              <a:t>, </a:t>
            </a:r>
            <a:r>
              <a:rPr lang="en-US" sz="1800" b="1" dirty="0" err="1">
                <a:solidFill>
                  <a:srgbClr val="222222"/>
                </a:solidFill>
                <a:effectLst/>
                <a:latin typeface="Calibri" panose="020F0502020204030204" pitchFamily="34" charset="0"/>
                <a:ea typeface="Times New Roman" panose="02020603050405020304" pitchFamily="18" charset="0"/>
              </a:rPr>
              <a:t>cererile</a:t>
            </a:r>
            <a:r>
              <a:rPr lang="en-US" sz="1800" b="1" dirty="0">
                <a:solidFill>
                  <a:srgbClr val="222222"/>
                </a:solidFill>
                <a:effectLst/>
                <a:latin typeface="Calibri" panose="020F0502020204030204" pitchFamily="34" charset="0"/>
                <a:ea typeface="Times New Roman" panose="02020603050405020304" pitchFamily="18" charset="0"/>
              </a:rPr>
              <a:t> se pot </a:t>
            </a:r>
            <a:r>
              <a:rPr lang="en-US" sz="1800" b="1" dirty="0" err="1">
                <a:solidFill>
                  <a:srgbClr val="222222"/>
                </a:solidFill>
                <a:effectLst/>
                <a:latin typeface="Calibri" panose="020F0502020204030204" pitchFamily="34" charset="0"/>
                <a:ea typeface="Times New Roman" panose="02020603050405020304" pitchFamily="18" charset="0"/>
              </a:rPr>
              <a:t>depune</a:t>
            </a:r>
            <a:r>
              <a:rPr lang="en-US" sz="1800" b="1" dirty="0">
                <a:solidFill>
                  <a:srgbClr val="222222"/>
                </a:solidFill>
                <a:effectLst/>
                <a:latin typeface="Calibri" panose="020F0502020204030204" pitchFamily="34" charset="0"/>
                <a:ea typeface="Times New Roman" panose="02020603050405020304" pitchFamily="18" charset="0"/>
              </a:rPr>
              <a:t> la </a:t>
            </a:r>
            <a:r>
              <a:rPr lang="en-US" sz="1800" b="1" dirty="0" err="1">
                <a:solidFill>
                  <a:srgbClr val="222222"/>
                </a:solidFill>
                <a:effectLst/>
                <a:latin typeface="Calibri" panose="020F0502020204030204" pitchFamily="34" charset="0"/>
                <a:ea typeface="Times New Roman" panose="02020603050405020304" pitchFamily="18" charset="0"/>
              </a:rPr>
              <a:t>biroul</a:t>
            </a:r>
            <a:r>
              <a:rPr lang="en-US" sz="1800" b="1" dirty="0">
                <a:solidFill>
                  <a:srgbClr val="222222"/>
                </a:solidFill>
                <a:effectLst/>
                <a:latin typeface="Calibri" panose="020F0502020204030204" pitchFamily="34" charset="0"/>
                <a:ea typeface="Times New Roman" panose="02020603050405020304" pitchFamily="18" charset="0"/>
              </a:rPr>
              <a:t> electoral al </a:t>
            </a:r>
            <a:r>
              <a:rPr lang="en-US" sz="1800" b="1" dirty="0" err="1">
                <a:solidFill>
                  <a:srgbClr val="222222"/>
                </a:solidFill>
                <a:effectLst/>
                <a:latin typeface="Calibri" panose="020F0502020204030204" pitchFamily="34" charset="0"/>
                <a:ea typeface="Times New Roman" panose="02020603050405020304" pitchFamily="18" charset="0"/>
              </a:rPr>
              <a:t>sectorului</a:t>
            </a:r>
            <a:r>
              <a:rPr lang="en-US" sz="1800" b="1" dirty="0">
                <a:solidFill>
                  <a:srgbClr val="222222"/>
                </a:solidFill>
                <a:effectLst/>
                <a:latin typeface="Calibri" panose="020F0502020204030204" pitchFamily="34" charset="0"/>
                <a:ea typeface="Times New Roman" panose="02020603050405020304" pitchFamily="18" charset="0"/>
              </a:rPr>
              <a:t> </a:t>
            </a:r>
            <a:r>
              <a:rPr lang="en-US" sz="1800" b="1" dirty="0" err="1">
                <a:solidFill>
                  <a:srgbClr val="222222"/>
                </a:solidFill>
                <a:effectLst/>
                <a:latin typeface="Calibri" panose="020F0502020204030204" pitchFamily="34" charset="0"/>
                <a:ea typeface="Times New Roman" panose="02020603050405020304" pitchFamily="18" charset="0"/>
              </a:rPr>
              <a:t>municipiului</a:t>
            </a:r>
            <a:r>
              <a:rPr lang="en-US" sz="1800" b="1" dirty="0">
                <a:solidFill>
                  <a:srgbClr val="222222"/>
                </a:solidFill>
                <a:effectLst/>
                <a:latin typeface="Calibri" panose="020F0502020204030204" pitchFamily="34" charset="0"/>
                <a:ea typeface="Times New Roman" panose="02020603050405020304" pitchFamily="18" charset="0"/>
              </a:rPr>
              <a:t> </a:t>
            </a:r>
            <a:r>
              <a:rPr lang="en-US" sz="1800" b="1" dirty="0" err="1">
                <a:solidFill>
                  <a:srgbClr val="222222"/>
                </a:solidFill>
                <a:effectLst/>
                <a:latin typeface="Calibri" panose="020F0502020204030204" pitchFamily="34" charset="0"/>
                <a:ea typeface="Times New Roman" panose="02020603050405020304" pitchFamily="18" charset="0"/>
              </a:rPr>
              <a:t>Bucureşti</a:t>
            </a:r>
            <a:r>
              <a:rPr lang="en-US" sz="1800" b="1" dirty="0">
                <a:solidFill>
                  <a:srgbClr val="222222"/>
                </a:solidFill>
                <a:effectLst/>
                <a:latin typeface="Calibri" panose="020F0502020204030204" pitchFamily="34" charset="0"/>
                <a:ea typeface="Times New Roman" panose="02020603050405020304" pitchFamily="18" charset="0"/>
              </a:rPr>
              <a:t> cel </a:t>
            </a:r>
            <a:r>
              <a:rPr lang="en-US" sz="1800" b="1" dirty="0" err="1">
                <a:solidFill>
                  <a:srgbClr val="222222"/>
                </a:solidFill>
                <a:effectLst/>
                <a:latin typeface="Calibri" panose="020F0502020204030204" pitchFamily="34" charset="0"/>
                <a:ea typeface="Times New Roman" panose="02020603050405020304" pitchFamily="18" charset="0"/>
              </a:rPr>
              <a:t>mai</a:t>
            </a:r>
            <a:r>
              <a:rPr lang="en-US" sz="1800" b="1" dirty="0">
                <a:solidFill>
                  <a:srgbClr val="222222"/>
                </a:solidFill>
                <a:effectLst/>
                <a:latin typeface="Calibri" panose="020F0502020204030204" pitchFamily="34" charset="0"/>
                <a:ea typeface="Times New Roman" panose="02020603050405020304" pitchFamily="18" charset="0"/>
              </a:rPr>
              <a:t> </a:t>
            </a:r>
            <a:r>
              <a:rPr lang="en-US" sz="1800" b="1" dirty="0" err="1">
                <a:solidFill>
                  <a:srgbClr val="222222"/>
                </a:solidFill>
                <a:effectLst/>
                <a:latin typeface="Calibri" panose="020F0502020204030204" pitchFamily="34" charset="0"/>
                <a:ea typeface="Times New Roman" panose="02020603050405020304" pitchFamily="18" charset="0"/>
              </a:rPr>
              <a:t>târziu</a:t>
            </a:r>
            <a:r>
              <a:rPr lang="en-US" sz="1800" b="1" dirty="0">
                <a:solidFill>
                  <a:srgbClr val="222222"/>
                </a:solidFill>
                <a:effectLst/>
                <a:latin typeface="Calibri" panose="020F0502020204030204" pitchFamily="34" charset="0"/>
                <a:ea typeface="Times New Roman" panose="02020603050405020304" pitchFamily="18" charset="0"/>
              </a:rPr>
              <a:t> la data de 6 </a:t>
            </a:r>
            <a:r>
              <a:rPr lang="en-US" sz="1800" b="1" dirty="0" err="1">
                <a:solidFill>
                  <a:srgbClr val="222222"/>
                </a:solidFill>
                <a:effectLst/>
                <a:latin typeface="Calibri" panose="020F0502020204030204" pitchFamily="34" charset="0"/>
                <a:ea typeface="Times New Roman" panose="02020603050405020304" pitchFamily="18" charset="0"/>
              </a:rPr>
              <a:t>decembrie</a:t>
            </a:r>
            <a:r>
              <a:rPr lang="en-US" sz="1800" b="1" dirty="0">
                <a:solidFill>
                  <a:srgbClr val="222222"/>
                </a:solidFill>
                <a:effectLst/>
                <a:latin typeface="Calibri" panose="020F0502020204030204" pitchFamily="34" charset="0"/>
                <a:ea typeface="Times New Roman" panose="02020603050405020304" pitchFamily="18" charset="0"/>
              </a:rPr>
              <a:t> 2024, </a:t>
            </a:r>
            <a:r>
              <a:rPr lang="en-US" sz="1800" b="1" dirty="0" err="1">
                <a:solidFill>
                  <a:srgbClr val="222222"/>
                </a:solidFill>
                <a:effectLst/>
                <a:latin typeface="Calibri" panose="020F0502020204030204" pitchFamily="34" charset="0"/>
                <a:ea typeface="Times New Roman" panose="02020603050405020304" pitchFamily="18" charset="0"/>
              </a:rPr>
              <a:t>ora</a:t>
            </a:r>
            <a:r>
              <a:rPr lang="en-US" sz="1800" b="1" dirty="0">
                <a:solidFill>
                  <a:srgbClr val="222222"/>
                </a:solidFill>
                <a:effectLst/>
                <a:latin typeface="Calibri" panose="020F0502020204030204" pitchFamily="34" charset="0"/>
                <a:ea typeface="Times New Roman" panose="02020603050405020304" pitchFamily="18" charset="0"/>
              </a:rPr>
              <a:t> 12</a:t>
            </a:r>
            <a:r>
              <a:rPr lang="ro-RO" sz="1800" b="1" dirty="0">
                <a:solidFill>
                  <a:srgbClr val="222222"/>
                </a:solidFill>
                <a:effectLst/>
                <a:latin typeface="Calibri" panose="020F0502020204030204" pitchFamily="34" charset="0"/>
                <a:ea typeface="Times New Roman" panose="02020603050405020304" pitchFamily="18" charset="0"/>
              </a:rPr>
              <a:t>:</a:t>
            </a:r>
            <a:r>
              <a:rPr lang="en-US" sz="1800" b="1" dirty="0">
                <a:solidFill>
                  <a:srgbClr val="222222"/>
                </a:solidFill>
                <a:effectLst/>
                <a:latin typeface="Calibri" panose="020F0502020204030204" pitchFamily="34" charset="0"/>
                <a:ea typeface="Times New Roman" panose="02020603050405020304" pitchFamily="18" charset="0"/>
              </a:rPr>
              <a:t>00.</a:t>
            </a:r>
            <a:endParaRPr lang="en-US" sz="1800" dirty="0">
              <a:effectLst/>
              <a:latin typeface="Calibri" panose="020F0502020204030204" pitchFamily="34" charset="0"/>
              <a:ea typeface="Calibri" panose="020F0502020204030204" pitchFamily="34" charset="0"/>
            </a:endParaRPr>
          </a:p>
          <a:p>
            <a:endParaRPr lang="ro-RO" sz="1800" b="1" dirty="0">
              <a:solidFill>
                <a:srgbClr val="222222"/>
              </a:solidFill>
              <a:effectLst/>
              <a:latin typeface="Calibri" panose="020F0502020204030204" pitchFamily="34" charset="0"/>
              <a:ea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5416113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a:extLst>
              <a:ext uri="{FF2B5EF4-FFF2-40B4-BE49-F238E27FC236}">
                <a16:creationId xmlns:a16="http://schemas.microsoft.com/office/drawing/2014/main" id="{EF9BDA26-7A5A-4563-3ADA-56D91DA7C45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695957" y="62041"/>
            <a:ext cx="6467475" cy="1132205"/>
          </a:xfrm>
          <a:prstGeom prst="rect">
            <a:avLst/>
          </a:prstGeom>
        </p:spPr>
      </p:pic>
      <p:sp>
        <p:nvSpPr>
          <p:cNvPr id="4" name="CasetăText 3">
            <a:extLst>
              <a:ext uri="{FF2B5EF4-FFF2-40B4-BE49-F238E27FC236}">
                <a16:creationId xmlns:a16="http://schemas.microsoft.com/office/drawing/2014/main" id="{23F77F9B-B6D3-4D47-5E1B-EFD60A384B8A}"/>
              </a:ext>
            </a:extLst>
          </p:cNvPr>
          <p:cNvSpPr txBox="1"/>
          <p:nvPr/>
        </p:nvSpPr>
        <p:spPr>
          <a:xfrm>
            <a:off x="876692" y="1385219"/>
            <a:ext cx="10124387" cy="4307718"/>
          </a:xfrm>
          <a:prstGeom prst="rect">
            <a:avLst/>
          </a:prstGeom>
          <a:noFill/>
        </p:spPr>
        <p:txBody>
          <a:bodyPr wrap="square">
            <a:spAutoFit/>
          </a:bodyPr>
          <a:lstStyle/>
          <a:p>
            <a:pPr algn="just"/>
            <a:r>
              <a:rPr lang="ro-RO" sz="1800" b="1" dirty="0">
                <a:solidFill>
                  <a:srgbClr val="222222"/>
                </a:solidFill>
                <a:effectLst/>
                <a:latin typeface="Calibri" panose="020F0502020204030204" pitchFamily="34" charset="0"/>
                <a:ea typeface="Times New Roman" panose="02020603050405020304" pitchFamily="18" charset="0"/>
              </a:rPr>
              <a:t>	</a:t>
            </a:r>
            <a:r>
              <a:rPr lang="en-US" sz="1800" b="1" dirty="0" err="1">
                <a:solidFill>
                  <a:srgbClr val="222222"/>
                </a:solidFill>
                <a:effectLst/>
                <a:latin typeface="Calibri" panose="020F0502020204030204" pitchFamily="34" charset="0"/>
                <a:ea typeface="Times New Roman" panose="02020603050405020304" pitchFamily="18" charset="0"/>
              </a:rPr>
              <a:t>Cererile</a:t>
            </a:r>
            <a:r>
              <a:rPr lang="en-US" sz="1800" b="1" dirty="0">
                <a:solidFill>
                  <a:srgbClr val="222222"/>
                </a:solidFill>
                <a:effectLst/>
                <a:latin typeface="Calibri" panose="020F0502020204030204" pitchFamily="34" charset="0"/>
                <a:ea typeface="Times New Roman" panose="02020603050405020304" pitchFamily="18" charset="0"/>
              </a:rPr>
              <a:t> </a:t>
            </a:r>
            <a:r>
              <a:rPr lang="en-US" sz="1800" b="1" dirty="0" err="1">
                <a:solidFill>
                  <a:srgbClr val="222222"/>
                </a:solidFill>
                <a:effectLst/>
                <a:latin typeface="Calibri" panose="020F0502020204030204" pitchFamily="34" charset="0"/>
                <a:ea typeface="Times New Roman" panose="02020603050405020304" pitchFamily="18" charset="0"/>
              </a:rPr>
              <a:t>şi</a:t>
            </a:r>
            <a:r>
              <a:rPr lang="en-US" sz="1800" b="1" dirty="0">
                <a:solidFill>
                  <a:srgbClr val="222222"/>
                </a:solidFill>
                <a:effectLst/>
                <a:latin typeface="Calibri" panose="020F0502020204030204" pitchFamily="34" charset="0"/>
                <a:ea typeface="Times New Roman" panose="02020603050405020304" pitchFamily="18" charset="0"/>
              </a:rPr>
              <a:t> </a:t>
            </a:r>
            <a:r>
              <a:rPr lang="en-US" sz="1800" b="1" dirty="0" err="1">
                <a:solidFill>
                  <a:srgbClr val="222222"/>
                </a:solidFill>
                <a:effectLst/>
                <a:latin typeface="Calibri" panose="020F0502020204030204" pitchFamily="34" charset="0"/>
                <a:ea typeface="Times New Roman" panose="02020603050405020304" pitchFamily="18" charset="0"/>
              </a:rPr>
              <a:t>documentele</a:t>
            </a:r>
            <a:r>
              <a:rPr lang="en-US" sz="1800" b="1" dirty="0">
                <a:solidFill>
                  <a:srgbClr val="222222"/>
                </a:solidFill>
                <a:effectLst/>
                <a:latin typeface="Calibri" panose="020F0502020204030204" pitchFamily="34" charset="0"/>
                <a:ea typeface="Times New Roman" panose="02020603050405020304" pitchFamily="18" charset="0"/>
              </a:rPr>
              <a:t> </a:t>
            </a:r>
            <a:r>
              <a:rPr lang="en-US" sz="1800" b="1" dirty="0" err="1">
                <a:solidFill>
                  <a:srgbClr val="222222"/>
                </a:solidFill>
                <a:effectLst/>
                <a:latin typeface="Calibri" panose="020F0502020204030204" pitchFamily="34" charset="0"/>
                <a:ea typeface="Times New Roman" panose="02020603050405020304" pitchFamily="18" charset="0"/>
              </a:rPr>
              <a:t>primite</a:t>
            </a:r>
            <a:r>
              <a:rPr lang="en-US" sz="1800" b="1" dirty="0">
                <a:solidFill>
                  <a:srgbClr val="222222"/>
                </a:solidFill>
                <a:effectLst/>
                <a:latin typeface="Calibri" panose="020F0502020204030204" pitchFamily="34" charset="0"/>
                <a:ea typeface="Times New Roman" panose="02020603050405020304" pitchFamily="18" charset="0"/>
              </a:rPr>
              <a:t> de la </a:t>
            </a:r>
            <a:r>
              <a:rPr lang="en-US" sz="1800" b="1" dirty="0" err="1">
                <a:solidFill>
                  <a:srgbClr val="222222"/>
                </a:solidFill>
                <a:effectLst/>
                <a:latin typeface="Calibri" panose="020F0502020204030204" pitchFamily="34" charset="0"/>
                <a:ea typeface="Times New Roman" panose="02020603050405020304" pitchFamily="18" charset="0"/>
              </a:rPr>
              <a:t>biroul</a:t>
            </a:r>
            <a:r>
              <a:rPr lang="en-US" sz="1800" b="1" dirty="0">
                <a:solidFill>
                  <a:srgbClr val="222222"/>
                </a:solidFill>
                <a:effectLst/>
                <a:latin typeface="Calibri" panose="020F0502020204030204" pitchFamily="34" charset="0"/>
                <a:ea typeface="Times New Roman" panose="02020603050405020304" pitchFamily="18" charset="0"/>
              </a:rPr>
              <a:t> electoral al </a:t>
            </a:r>
            <a:r>
              <a:rPr lang="en-US" sz="1800" b="1" dirty="0" err="1">
                <a:solidFill>
                  <a:srgbClr val="222222"/>
                </a:solidFill>
                <a:effectLst/>
                <a:latin typeface="Calibri" panose="020F0502020204030204" pitchFamily="34" charset="0"/>
                <a:ea typeface="Times New Roman" panose="02020603050405020304" pitchFamily="18" charset="0"/>
              </a:rPr>
              <a:t>sectorului</a:t>
            </a:r>
            <a:r>
              <a:rPr lang="en-US" sz="1800" b="1" dirty="0">
                <a:solidFill>
                  <a:srgbClr val="222222"/>
                </a:solidFill>
                <a:effectLst/>
                <a:latin typeface="Calibri" panose="020F0502020204030204" pitchFamily="34" charset="0"/>
                <a:ea typeface="Times New Roman" panose="02020603050405020304" pitchFamily="18" charset="0"/>
              </a:rPr>
              <a:t> </a:t>
            </a:r>
            <a:r>
              <a:rPr lang="en-US" sz="1800" b="1" dirty="0" err="1">
                <a:solidFill>
                  <a:srgbClr val="222222"/>
                </a:solidFill>
                <a:effectLst/>
                <a:latin typeface="Calibri" panose="020F0502020204030204" pitchFamily="34" charset="0"/>
                <a:ea typeface="Times New Roman" panose="02020603050405020304" pitchFamily="18" charset="0"/>
              </a:rPr>
              <a:t>municipiului</a:t>
            </a:r>
            <a:r>
              <a:rPr lang="en-US" sz="1800" b="1" dirty="0">
                <a:solidFill>
                  <a:srgbClr val="222222"/>
                </a:solidFill>
                <a:effectLst/>
                <a:latin typeface="Calibri" panose="020F0502020204030204" pitchFamily="34" charset="0"/>
                <a:ea typeface="Times New Roman" panose="02020603050405020304" pitchFamily="18" charset="0"/>
              </a:rPr>
              <a:t> </a:t>
            </a:r>
            <a:r>
              <a:rPr lang="en-US" sz="1800" b="1" dirty="0" err="1">
                <a:solidFill>
                  <a:srgbClr val="222222"/>
                </a:solidFill>
                <a:effectLst/>
                <a:latin typeface="Calibri" panose="020F0502020204030204" pitchFamily="34" charset="0"/>
                <a:ea typeface="Times New Roman" panose="02020603050405020304" pitchFamily="18" charset="0"/>
              </a:rPr>
              <a:t>Bucureşti</a:t>
            </a:r>
            <a:r>
              <a:rPr lang="en-US" sz="1800" b="1" dirty="0">
                <a:solidFill>
                  <a:srgbClr val="222222"/>
                </a:solidFill>
                <a:effectLst/>
                <a:latin typeface="Calibri" panose="020F0502020204030204" pitchFamily="34" charset="0"/>
                <a:ea typeface="Times New Roman" panose="02020603050405020304" pitchFamily="18" charset="0"/>
              </a:rPr>
              <a:t> sunt </a:t>
            </a:r>
            <a:r>
              <a:rPr lang="en-US" sz="1800" b="1" dirty="0" err="1">
                <a:solidFill>
                  <a:srgbClr val="222222"/>
                </a:solidFill>
                <a:effectLst/>
                <a:latin typeface="Calibri" panose="020F0502020204030204" pitchFamily="34" charset="0"/>
                <a:ea typeface="Times New Roman" panose="02020603050405020304" pitchFamily="18" charset="0"/>
              </a:rPr>
              <a:t>imprimate</a:t>
            </a:r>
            <a:r>
              <a:rPr lang="en-US" sz="1800" b="1" dirty="0">
                <a:solidFill>
                  <a:srgbClr val="222222"/>
                </a:solidFill>
                <a:effectLst/>
                <a:latin typeface="Calibri" panose="020F0502020204030204" pitchFamily="34" charset="0"/>
                <a:ea typeface="Times New Roman" panose="02020603050405020304" pitchFamily="18" charset="0"/>
              </a:rPr>
              <a:t> </a:t>
            </a:r>
            <a:r>
              <a:rPr lang="en-US" sz="1800" b="1" dirty="0" err="1">
                <a:solidFill>
                  <a:srgbClr val="222222"/>
                </a:solidFill>
                <a:effectLst/>
                <a:latin typeface="Calibri" panose="020F0502020204030204" pitchFamily="34" charset="0"/>
                <a:ea typeface="Times New Roman" panose="02020603050405020304" pitchFamily="18" charset="0"/>
              </a:rPr>
              <a:t>şi</a:t>
            </a:r>
            <a:r>
              <a:rPr lang="en-US" sz="1800" b="1" dirty="0">
                <a:solidFill>
                  <a:srgbClr val="222222"/>
                </a:solidFill>
                <a:effectLst/>
                <a:latin typeface="Calibri" panose="020F0502020204030204" pitchFamily="34" charset="0"/>
                <a:ea typeface="Times New Roman" panose="02020603050405020304" pitchFamily="18" charset="0"/>
              </a:rPr>
              <a:t> </a:t>
            </a:r>
            <a:r>
              <a:rPr lang="en-US" sz="1800" b="1" dirty="0" err="1">
                <a:solidFill>
                  <a:srgbClr val="222222"/>
                </a:solidFill>
                <a:effectLst/>
                <a:latin typeface="Calibri" panose="020F0502020204030204" pitchFamily="34" charset="0"/>
                <a:ea typeface="Times New Roman" panose="02020603050405020304" pitchFamily="18" charset="0"/>
              </a:rPr>
              <a:t>transmise</a:t>
            </a:r>
            <a:r>
              <a:rPr lang="en-US" sz="1800" b="1" dirty="0">
                <a:solidFill>
                  <a:srgbClr val="222222"/>
                </a:solidFill>
                <a:effectLst/>
                <a:latin typeface="Calibri" panose="020F0502020204030204" pitchFamily="34" charset="0"/>
                <a:ea typeface="Times New Roman" panose="02020603050405020304" pitchFamily="18" charset="0"/>
              </a:rPr>
              <a:t> </a:t>
            </a:r>
            <a:r>
              <a:rPr lang="en-US" sz="1800" b="1" dirty="0" err="1">
                <a:solidFill>
                  <a:srgbClr val="222222"/>
                </a:solidFill>
                <a:effectLst/>
                <a:latin typeface="Calibri" panose="020F0502020204030204" pitchFamily="34" charset="0"/>
                <a:ea typeface="Times New Roman" panose="02020603050405020304" pitchFamily="18" charset="0"/>
              </a:rPr>
              <a:t>prin</a:t>
            </a:r>
            <a:r>
              <a:rPr lang="en-US" sz="1800" b="1" dirty="0">
                <a:solidFill>
                  <a:srgbClr val="222222"/>
                </a:solidFill>
                <a:effectLst/>
                <a:latin typeface="Calibri" panose="020F0502020204030204" pitchFamily="34" charset="0"/>
                <a:ea typeface="Times New Roman" panose="02020603050405020304" pitchFamily="18" charset="0"/>
              </a:rPr>
              <a:t> </a:t>
            </a:r>
            <a:r>
              <a:rPr lang="en-US" sz="1800" b="1" dirty="0" err="1">
                <a:solidFill>
                  <a:srgbClr val="222222"/>
                </a:solidFill>
                <a:effectLst/>
                <a:latin typeface="Calibri" panose="020F0502020204030204" pitchFamily="34" charset="0"/>
                <a:ea typeface="Times New Roman" panose="02020603050405020304" pitchFamily="18" charset="0"/>
              </a:rPr>
              <a:t>grija</a:t>
            </a:r>
            <a:r>
              <a:rPr lang="en-US" sz="1800" b="1" dirty="0">
                <a:solidFill>
                  <a:srgbClr val="222222"/>
                </a:solidFill>
                <a:effectLst/>
                <a:latin typeface="Calibri" panose="020F0502020204030204" pitchFamily="34" charset="0"/>
                <a:ea typeface="Times New Roman" panose="02020603050405020304" pitchFamily="18" charset="0"/>
              </a:rPr>
              <a:t> </a:t>
            </a:r>
            <a:r>
              <a:rPr lang="en-US" sz="1800" b="1" dirty="0" err="1">
                <a:solidFill>
                  <a:srgbClr val="222222"/>
                </a:solidFill>
                <a:effectLst/>
                <a:latin typeface="Calibri" panose="020F0502020204030204" pitchFamily="34" charset="0"/>
                <a:ea typeface="Times New Roman" panose="02020603050405020304" pitchFamily="18" charset="0"/>
              </a:rPr>
              <a:t>primarului</a:t>
            </a:r>
            <a:r>
              <a:rPr lang="en-US" sz="1800" b="1" dirty="0">
                <a:solidFill>
                  <a:srgbClr val="222222"/>
                </a:solidFill>
                <a:effectLst/>
                <a:latin typeface="Calibri" panose="020F0502020204030204" pitchFamily="34" charset="0"/>
                <a:ea typeface="Times New Roman" panose="02020603050405020304" pitchFamily="18" charset="0"/>
              </a:rPr>
              <a:t>, cu </a:t>
            </a:r>
            <a:r>
              <a:rPr lang="en-US" sz="1800" b="1" dirty="0" err="1">
                <a:solidFill>
                  <a:srgbClr val="222222"/>
                </a:solidFill>
                <a:effectLst/>
                <a:latin typeface="Calibri" panose="020F0502020204030204" pitchFamily="34" charset="0"/>
                <a:ea typeface="Times New Roman" panose="02020603050405020304" pitchFamily="18" charset="0"/>
              </a:rPr>
              <a:t>sprijinul</a:t>
            </a:r>
            <a:r>
              <a:rPr lang="en-US" sz="1800" b="1" dirty="0">
                <a:solidFill>
                  <a:srgbClr val="222222"/>
                </a:solidFill>
                <a:effectLst/>
                <a:latin typeface="Calibri" panose="020F0502020204030204" pitchFamily="34" charset="0"/>
                <a:ea typeface="Times New Roman" panose="02020603050405020304" pitchFamily="18" charset="0"/>
              </a:rPr>
              <a:t> </a:t>
            </a:r>
            <a:r>
              <a:rPr lang="en-US" sz="1800" b="1" dirty="0" err="1">
                <a:solidFill>
                  <a:srgbClr val="222222"/>
                </a:solidFill>
                <a:effectLst/>
                <a:latin typeface="Calibri" panose="020F0502020204030204" pitchFamily="34" charset="0"/>
                <a:ea typeface="Times New Roman" panose="02020603050405020304" pitchFamily="18" charset="0"/>
              </a:rPr>
              <a:t>biroului</a:t>
            </a:r>
            <a:r>
              <a:rPr lang="en-US" sz="1800" b="1" dirty="0">
                <a:solidFill>
                  <a:srgbClr val="222222"/>
                </a:solidFill>
                <a:effectLst/>
                <a:latin typeface="Calibri" panose="020F0502020204030204" pitchFamily="34" charset="0"/>
                <a:ea typeface="Times New Roman" panose="02020603050405020304" pitchFamily="18" charset="0"/>
              </a:rPr>
              <a:t> electoral al </a:t>
            </a:r>
            <a:r>
              <a:rPr lang="en-US" sz="1800" b="1" dirty="0" err="1">
                <a:solidFill>
                  <a:srgbClr val="222222"/>
                </a:solidFill>
                <a:effectLst/>
                <a:latin typeface="Calibri" panose="020F0502020204030204" pitchFamily="34" charset="0"/>
                <a:ea typeface="Times New Roman" panose="02020603050405020304" pitchFamily="18" charset="0"/>
              </a:rPr>
              <a:t>sectorului</a:t>
            </a:r>
            <a:r>
              <a:rPr lang="en-US" sz="1800" b="1" dirty="0">
                <a:solidFill>
                  <a:srgbClr val="222222"/>
                </a:solidFill>
                <a:effectLst/>
                <a:latin typeface="Calibri" panose="020F0502020204030204" pitchFamily="34" charset="0"/>
                <a:ea typeface="Times New Roman" panose="02020603050405020304" pitchFamily="18" charset="0"/>
              </a:rPr>
              <a:t> </a:t>
            </a:r>
            <a:r>
              <a:rPr lang="en-US" sz="1800" b="1" dirty="0" err="1">
                <a:solidFill>
                  <a:srgbClr val="222222"/>
                </a:solidFill>
                <a:effectLst/>
                <a:latin typeface="Calibri" panose="020F0502020204030204" pitchFamily="34" charset="0"/>
                <a:ea typeface="Times New Roman" panose="02020603050405020304" pitchFamily="18" charset="0"/>
              </a:rPr>
              <a:t>municipiului</a:t>
            </a:r>
            <a:r>
              <a:rPr lang="en-US" sz="1800" b="1" dirty="0">
                <a:solidFill>
                  <a:srgbClr val="222222"/>
                </a:solidFill>
                <a:effectLst/>
                <a:latin typeface="Calibri" panose="020F0502020204030204" pitchFamily="34" charset="0"/>
                <a:ea typeface="Times New Roman" panose="02020603050405020304" pitchFamily="18" charset="0"/>
              </a:rPr>
              <a:t> </a:t>
            </a:r>
            <a:r>
              <a:rPr lang="en-US" sz="1800" b="1" dirty="0" err="1">
                <a:solidFill>
                  <a:srgbClr val="222222"/>
                </a:solidFill>
                <a:effectLst/>
                <a:latin typeface="Calibri" panose="020F0502020204030204" pitchFamily="34" charset="0"/>
                <a:ea typeface="Times New Roman" panose="02020603050405020304" pitchFamily="18" charset="0"/>
              </a:rPr>
              <a:t>Bucureşti</a:t>
            </a:r>
            <a:r>
              <a:rPr lang="en-US" sz="1800" b="1" dirty="0">
                <a:solidFill>
                  <a:srgbClr val="222222"/>
                </a:solidFill>
                <a:effectLst/>
                <a:latin typeface="Calibri" panose="020F0502020204030204" pitchFamily="34" charset="0"/>
                <a:ea typeface="Times New Roman" panose="02020603050405020304" pitchFamily="18" charset="0"/>
              </a:rPr>
              <a:t>, cel </a:t>
            </a:r>
            <a:r>
              <a:rPr lang="en-US" sz="1800" b="1" dirty="0" err="1">
                <a:solidFill>
                  <a:srgbClr val="222222"/>
                </a:solidFill>
                <a:effectLst/>
                <a:latin typeface="Calibri" panose="020F0502020204030204" pitchFamily="34" charset="0"/>
                <a:ea typeface="Times New Roman" panose="02020603050405020304" pitchFamily="18" charset="0"/>
              </a:rPr>
              <a:t>mai</a:t>
            </a:r>
            <a:r>
              <a:rPr lang="en-US" sz="1800" b="1" dirty="0">
                <a:solidFill>
                  <a:srgbClr val="222222"/>
                </a:solidFill>
                <a:effectLst/>
                <a:latin typeface="Calibri" panose="020F0502020204030204" pitchFamily="34" charset="0"/>
                <a:ea typeface="Times New Roman" panose="02020603050405020304" pitchFamily="18" charset="0"/>
              </a:rPr>
              <a:t> </a:t>
            </a:r>
            <a:r>
              <a:rPr lang="en-US" sz="1800" b="1" dirty="0" err="1">
                <a:solidFill>
                  <a:srgbClr val="222222"/>
                </a:solidFill>
                <a:effectLst/>
                <a:latin typeface="Calibri" panose="020F0502020204030204" pitchFamily="34" charset="0"/>
                <a:ea typeface="Times New Roman" panose="02020603050405020304" pitchFamily="18" charset="0"/>
              </a:rPr>
              <a:t>târziu</a:t>
            </a:r>
            <a:r>
              <a:rPr lang="en-US" sz="1800" b="1" dirty="0">
                <a:solidFill>
                  <a:srgbClr val="222222"/>
                </a:solidFill>
                <a:effectLst/>
                <a:latin typeface="Calibri" panose="020F0502020204030204" pitchFamily="34" charset="0"/>
                <a:ea typeface="Times New Roman" panose="02020603050405020304" pitchFamily="18" charset="0"/>
              </a:rPr>
              <a:t> </a:t>
            </a:r>
            <a:r>
              <a:rPr lang="en-US" sz="1800" b="1" dirty="0" err="1">
                <a:solidFill>
                  <a:srgbClr val="222222"/>
                </a:solidFill>
                <a:effectLst/>
                <a:latin typeface="Calibri" panose="020F0502020204030204" pitchFamily="34" charset="0"/>
                <a:ea typeface="Times New Roman" panose="02020603050405020304" pitchFamily="18" charset="0"/>
              </a:rPr>
              <a:t>în</a:t>
            </a:r>
            <a:r>
              <a:rPr lang="en-US" sz="1800" b="1" dirty="0">
                <a:solidFill>
                  <a:srgbClr val="222222"/>
                </a:solidFill>
                <a:effectLst/>
                <a:latin typeface="Calibri" panose="020F0502020204030204" pitchFamily="34" charset="0"/>
                <a:ea typeface="Times New Roman" panose="02020603050405020304" pitchFamily="18" charset="0"/>
              </a:rPr>
              <a:t> </a:t>
            </a:r>
            <a:r>
              <a:rPr lang="en-US" sz="1800" b="1" dirty="0" err="1">
                <a:solidFill>
                  <a:srgbClr val="222222"/>
                </a:solidFill>
                <a:effectLst/>
                <a:latin typeface="Calibri" panose="020F0502020204030204" pitchFamily="34" charset="0"/>
                <a:ea typeface="Times New Roman" panose="02020603050405020304" pitchFamily="18" charset="0"/>
              </a:rPr>
              <a:t>preziua</a:t>
            </a:r>
            <a:r>
              <a:rPr lang="en-US" sz="1800" b="1" dirty="0">
                <a:solidFill>
                  <a:srgbClr val="222222"/>
                </a:solidFill>
                <a:effectLst/>
                <a:latin typeface="Calibri" panose="020F0502020204030204" pitchFamily="34" charset="0"/>
                <a:ea typeface="Times New Roman" panose="02020603050405020304" pitchFamily="18" charset="0"/>
              </a:rPr>
              <a:t> </a:t>
            </a:r>
            <a:r>
              <a:rPr lang="en-US" sz="1800" b="1" dirty="0" err="1">
                <a:solidFill>
                  <a:srgbClr val="222222"/>
                </a:solidFill>
                <a:effectLst/>
                <a:latin typeface="Calibri" panose="020F0502020204030204" pitchFamily="34" charset="0"/>
                <a:ea typeface="Times New Roman" panose="02020603050405020304" pitchFamily="18" charset="0"/>
              </a:rPr>
              <a:t>votării</a:t>
            </a:r>
            <a:r>
              <a:rPr lang="en-US" sz="1800" b="1" dirty="0">
                <a:solidFill>
                  <a:srgbClr val="222222"/>
                </a:solidFill>
                <a:effectLst/>
                <a:latin typeface="Calibri" panose="020F0502020204030204" pitchFamily="34" charset="0"/>
                <a:ea typeface="Times New Roman" panose="02020603050405020304" pitchFamily="18" charset="0"/>
              </a:rPr>
              <a:t>, </a:t>
            </a:r>
            <a:r>
              <a:rPr lang="en-US" sz="1800" b="1" dirty="0" err="1">
                <a:solidFill>
                  <a:srgbClr val="222222"/>
                </a:solidFill>
                <a:effectLst/>
                <a:latin typeface="Calibri" panose="020F0502020204030204" pitchFamily="34" charset="0"/>
                <a:ea typeface="Times New Roman" panose="02020603050405020304" pitchFamily="18" charset="0"/>
              </a:rPr>
              <a:t>între</a:t>
            </a:r>
            <a:r>
              <a:rPr lang="en-US" sz="1800" b="1" dirty="0">
                <a:solidFill>
                  <a:srgbClr val="222222"/>
                </a:solidFill>
                <a:effectLst/>
                <a:latin typeface="Calibri" panose="020F0502020204030204" pitchFamily="34" charset="0"/>
                <a:ea typeface="Times New Roman" panose="02020603050405020304" pitchFamily="18" charset="0"/>
              </a:rPr>
              <a:t> </a:t>
            </a:r>
            <a:r>
              <a:rPr lang="en-US" sz="1800" b="1" dirty="0" err="1">
                <a:solidFill>
                  <a:srgbClr val="222222"/>
                </a:solidFill>
                <a:effectLst/>
                <a:latin typeface="Calibri" panose="020F0502020204030204" pitchFamily="34" charset="0"/>
                <a:ea typeface="Times New Roman" panose="02020603050405020304" pitchFamily="18" charset="0"/>
              </a:rPr>
              <a:t>orele</a:t>
            </a:r>
            <a:r>
              <a:rPr lang="en-US" sz="1800" b="1" dirty="0">
                <a:solidFill>
                  <a:srgbClr val="222222"/>
                </a:solidFill>
                <a:effectLst/>
                <a:latin typeface="Calibri" panose="020F0502020204030204" pitchFamily="34" charset="0"/>
                <a:ea typeface="Times New Roman" panose="02020603050405020304" pitchFamily="18" charset="0"/>
              </a:rPr>
              <a:t> 18.00-20.00, </a:t>
            </a:r>
            <a:r>
              <a:rPr lang="en-US" sz="1800" b="1" dirty="0" err="1">
                <a:solidFill>
                  <a:srgbClr val="222222"/>
                </a:solidFill>
                <a:effectLst/>
                <a:latin typeface="Calibri" panose="020F0502020204030204" pitchFamily="34" charset="0"/>
                <a:ea typeface="Times New Roman" panose="02020603050405020304" pitchFamily="18" charset="0"/>
              </a:rPr>
              <a:t>biroului</a:t>
            </a:r>
            <a:r>
              <a:rPr lang="en-US" sz="1800" b="1" dirty="0">
                <a:solidFill>
                  <a:srgbClr val="222222"/>
                </a:solidFill>
                <a:effectLst/>
                <a:latin typeface="Calibri" panose="020F0502020204030204" pitchFamily="34" charset="0"/>
                <a:ea typeface="Times New Roman" panose="02020603050405020304" pitchFamily="18" charset="0"/>
              </a:rPr>
              <a:t> electoral al </a:t>
            </a:r>
            <a:r>
              <a:rPr lang="en-US" sz="1800" b="1" dirty="0" err="1">
                <a:solidFill>
                  <a:srgbClr val="222222"/>
                </a:solidFill>
                <a:effectLst/>
                <a:latin typeface="Calibri" panose="020F0502020204030204" pitchFamily="34" charset="0"/>
                <a:ea typeface="Times New Roman" panose="02020603050405020304" pitchFamily="18" charset="0"/>
              </a:rPr>
              <a:t>secţiei</a:t>
            </a:r>
            <a:r>
              <a:rPr lang="en-US" sz="1800" b="1" dirty="0">
                <a:solidFill>
                  <a:srgbClr val="222222"/>
                </a:solidFill>
                <a:effectLst/>
                <a:latin typeface="Calibri" panose="020F0502020204030204" pitchFamily="34" charset="0"/>
                <a:ea typeface="Times New Roman" panose="02020603050405020304" pitchFamily="18" charset="0"/>
              </a:rPr>
              <a:t> de </a:t>
            </a:r>
            <a:r>
              <a:rPr lang="en-US" sz="1800" b="1" dirty="0" err="1">
                <a:solidFill>
                  <a:srgbClr val="222222"/>
                </a:solidFill>
                <a:effectLst/>
                <a:latin typeface="Calibri" panose="020F0502020204030204" pitchFamily="34" charset="0"/>
                <a:ea typeface="Times New Roman" panose="02020603050405020304" pitchFamily="18" charset="0"/>
              </a:rPr>
              <a:t>votare</a:t>
            </a:r>
            <a:r>
              <a:rPr lang="en-US" sz="1800" b="1" dirty="0">
                <a:solidFill>
                  <a:srgbClr val="222222"/>
                </a:solidFill>
                <a:effectLst/>
                <a:latin typeface="Calibri" panose="020F0502020204030204" pitchFamily="34" charset="0"/>
                <a:ea typeface="Times New Roman" panose="02020603050405020304" pitchFamily="18" charset="0"/>
              </a:rPr>
              <a:t> la care s-a </a:t>
            </a:r>
            <a:r>
              <a:rPr lang="en-US" sz="1800" b="1" dirty="0" err="1">
                <a:solidFill>
                  <a:srgbClr val="222222"/>
                </a:solidFill>
                <a:effectLst/>
                <a:latin typeface="Calibri" panose="020F0502020204030204" pitchFamily="34" charset="0"/>
                <a:ea typeface="Times New Roman" panose="02020603050405020304" pitchFamily="18" charset="0"/>
              </a:rPr>
              <a:t>solicitat</a:t>
            </a:r>
            <a:r>
              <a:rPr lang="en-US" sz="1800" b="1" dirty="0">
                <a:solidFill>
                  <a:srgbClr val="222222"/>
                </a:solidFill>
                <a:effectLst/>
                <a:latin typeface="Calibri" panose="020F0502020204030204" pitchFamily="34" charset="0"/>
                <a:ea typeface="Times New Roman" panose="02020603050405020304" pitchFamily="18" charset="0"/>
              </a:rPr>
              <a:t> </a:t>
            </a:r>
            <a:r>
              <a:rPr lang="en-US" sz="1800" b="1" dirty="0" err="1">
                <a:solidFill>
                  <a:srgbClr val="222222"/>
                </a:solidFill>
                <a:effectLst/>
                <a:latin typeface="Calibri" panose="020F0502020204030204" pitchFamily="34" charset="0"/>
                <a:ea typeface="Times New Roman" panose="02020603050405020304" pitchFamily="18" charset="0"/>
              </a:rPr>
              <a:t>deplasarea</a:t>
            </a:r>
            <a:r>
              <a:rPr lang="en-US" sz="1800" b="1" dirty="0">
                <a:solidFill>
                  <a:srgbClr val="222222"/>
                </a:solidFill>
                <a:effectLst/>
                <a:latin typeface="Calibri" panose="020F0502020204030204" pitchFamily="34" charset="0"/>
                <a:ea typeface="Times New Roman" panose="02020603050405020304" pitchFamily="18" charset="0"/>
              </a:rPr>
              <a:t> </a:t>
            </a:r>
            <a:r>
              <a:rPr lang="en-US" sz="1800" b="1" dirty="0" err="1">
                <a:solidFill>
                  <a:srgbClr val="222222"/>
                </a:solidFill>
                <a:effectLst/>
                <a:latin typeface="Calibri" panose="020F0502020204030204" pitchFamily="34" charset="0"/>
                <a:ea typeface="Times New Roman" panose="02020603050405020304" pitchFamily="18" charset="0"/>
              </a:rPr>
              <a:t>urnei</a:t>
            </a:r>
            <a:r>
              <a:rPr lang="en-US" sz="1800" b="1" dirty="0">
                <a:solidFill>
                  <a:srgbClr val="222222"/>
                </a:solidFill>
                <a:effectLst/>
                <a:latin typeface="Calibri" panose="020F0502020204030204" pitchFamily="34" charset="0"/>
                <a:ea typeface="Times New Roman" panose="02020603050405020304" pitchFamily="18" charset="0"/>
              </a:rPr>
              <a:t> </a:t>
            </a:r>
            <a:r>
              <a:rPr lang="en-US" sz="1800" b="1" dirty="0" err="1">
                <a:solidFill>
                  <a:srgbClr val="222222"/>
                </a:solidFill>
                <a:effectLst/>
                <a:latin typeface="Calibri" panose="020F0502020204030204" pitchFamily="34" charset="0"/>
                <a:ea typeface="Times New Roman" panose="02020603050405020304" pitchFamily="18" charset="0"/>
              </a:rPr>
              <a:t>speciale</a:t>
            </a:r>
            <a:r>
              <a:rPr lang="en-US" sz="1800" b="1" dirty="0">
                <a:solidFill>
                  <a:srgbClr val="222222"/>
                </a:solidFill>
                <a:effectLst/>
                <a:latin typeface="Calibri" panose="020F0502020204030204" pitchFamily="34" charset="0"/>
                <a:ea typeface="Times New Roman" panose="02020603050405020304" pitchFamily="18" charset="0"/>
              </a:rPr>
              <a:t>.</a:t>
            </a:r>
            <a:endParaRPr lang="ro-RO" sz="1800" b="1" dirty="0">
              <a:solidFill>
                <a:srgbClr val="222222"/>
              </a:solidFill>
              <a:effectLst/>
              <a:latin typeface="Calibri" panose="020F0502020204030204" pitchFamily="34" charset="0"/>
              <a:ea typeface="Times New Roman" panose="02020603050405020304" pitchFamily="18" charset="0"/>
            </a:endParaRPr>
          </a:p>
          <a:p>
            <a:pPr algn="just"/>
            <a:endParaRPr lang="en-US" sz="1400" dirty="0">
              <a:effectLst/>
              <a:latin typeface="Calibri" panose="020F0502020204030204" pitchFamily="34" charset="0"/>
              <a:ea typeface="Calibri" panose="020F0502020204030204" pitchFamily="34" charset="0"/>
            </a:endParaRPr>
          </a:p>
          <a:p>
            <a:pPr marL="285750" indent="-285750" algn="just">
              <a:lnSpc>
                <a:spcPct val="107000"/>
              </a:lnSpc>
              <a:spcAft>
                <a:spcPts val="750"/>
              </a:spcAft>
              <a:buFont typeface="Wingdings" panose="05000000000000000000" pitchFamily="2" charset="2"/>
              <a:buChar char="v"/>
            </a:pPr>
            <a:r>
              <a:rPr lang="ro-RO" sz="1800" b="1" i="1" kern="100" dirty="0">
                <a:solidFill>
                  <a:srgbClr val="222222"/>
                </a:solidFill>
                <a:effectLst/>
                <a:highlight>
                  <a:srgbClr val="E9EAEE"/>
                </a:highlight>
                <a:latin typeface="Calibri" panose="020F0502020204030204" pitchFamily="34" charset="0"/>
                <a:ea typeface="Times New Roman" panose="02020603050405020304" pitchFamily="18" charset="0"/>
                <a:cs typeface="Times New Roman" panose="02020603050405020304" pitchFamily="18" charset="0"/>
              </a:rPr>
              <a:t>Pentru alegerile parlamentare</a:t>
            </a:r>
            <a:r>
              <a:rPr lang="ro-RO" sz="1800" b="1" kern="100" dirty="0">
                <a:solidFill>
                  <a:srgbClr val="222222"/>
                </a:solidFill>
                <a:effectLst/>
                <a:highlight>
                  <a:srgbClr val="E9EAEE"/>
                </a:highlight>
                <a:latin typeface="Calibri" panose="020F0502020204030204" pitchFamily="34" charset="0"/>
                <a:ea typeface="Times New Roman" panose="02020603050405020304" pitchFamily="18" charset="0"/>
                <a:cs typeface="Times New Roman" panose="02020603050405020304" pitchFamily="18" charset="0"/>
              </a:rPr>
              <a:t>:</a:t>
            </a:r>
            <a:endParaRPr lang="en-US" sz="1400" kern="100" dirty="0">
              <a:effectLst/>
              <a:highlight>
                <a:srgbClr val="E9EAEE"/>
              </a:highlight>
              <a:latin typeface="Calibri" panose="020F0502020204030204" pitchFamily="34" charset="0"/>
              <a:ea typeface="Calibri" panose="020F0502020204030204" pitchFamily="34" charset="0"/>
              <a:cs typeface="Times New Roman" panose="02020603050405020304" pitchFamily="18" charset="0"/>
            </a:endParaRPr>
          </a:p>
          <a:p>
            <a:r>
              <a:rPr lang="ro-RO" sz="1800" b="1" dirty="0">
                <a:solidFill>
                  <a:srgbClr val="222222"/>
                </a:solidFill>
                <a:effectLst/>
                <a:latin typeface="Calibri" panose="020F0502020204030204" pitchFamily="34" charset="0"/>
                <a:ea typeface="Times New Roman" panose="02020603050405020304" pitchFamily="18" charset="0"/>
                <a:cs typeface="Times New Roman" panose="02020603050405020304" pitchFamily="18" charset="0"/>
              </a:rPr>
              <a:t>	Cererile </a:t>
            </a:r>
            <a:r>
              <a:rPr lang="ro-RO" sz="1800" b="1" dirty="0" err="1">
                <a:solidFill>
                  <a:srgbClr val="222222"/>
                </a:solidFill>
                <a:effectLst/>
                <a:latin typeface="Calibri" panose="020F0502020204030204" pitchFamily="34" charset="0"/>
                <a:ea typeface="Times New Roman" panose="02020603050405020304" pitchFamily="18" charset="0"/>
                <a:cs typeface="Times New Roman" panose="02020603050405020304" pitchFamily="18" charset="0"/>
              </a:rPr>
              <a:t>şi</a:t>
            </a:r>
            <a:r>
              <a:rPr lang="ro-RO" sz="1800" b="1" dirty="0">
                <a:solidFill>
                  <a:srgbClr val="222222"/>
                </a:solidFill>
                <a:effectLst/>
                <a:latin typeface="Calibri" panose="020F0502020204030204" pitchFamily="34" charset="0"/>
                <a:ea typeface="Times New Roman" panose="02020603050405020304" pitchFamily="18" charset="0"/>
                <a:cs typeface="Times New Roman" panose="02020603050405020304" pitchFamily="18" charset="0"/>
              </a:rPr>
              <a:t> copiile actelor din care rezultă boala, starea de sănătate ori de invaliditate pot fi depuse și la oficiul electoral de sector al municipiului </a:t>
            </a:r>
            <a:r>
              <a:rPr lang="ro-RO" sz="1800" b="1" dirty="0" err="1">
                <a:solidFill>
                  <a:srgbClr val="222222"/>
                </a:solidFill>
                <a:effectLst/>
                <a:latin typeface="Calibri" panose="020F0502020204030204" pitchFamily="34" charset="0"/>
                <a:ea typeface="Times New Roman" panose="02020603050405020304" pitchFamily="18" charset="0"/>
                <a:cs typeface="Times New Roman" panose="02020603050405020304" pitchFamily="18" charset="0"/>
              </a:rPr>
              <a:t>Bucureşti</a:t>
            </a:r>
            <a:r>
              <a:rPr lang="ro-RO" sz="1800" b="1" dirty="0">
                <a:solidFill>
                  <a:srgbClr val="222222"/>
                </a:solidFill>
                <a:effectLst/>
                <a:latin typeface="Calibri" panose="020F0502020204030204" pitchFamily="34" charset="0"/>
                <a:ea typeface="Times New Roman" panose="02020603050405020304" pitchFamily="18" charset="0"/>
                <a:cs typeface="Times New Roman" panose="02020603050405020304" pitchFamily="18" charset="0"/>
              </a:rPr>
              <a:t>, cel mai târziu la data de 29 noiembrie 2024, ora 17,00, fizic sau prin mijloace electronice. Cererile </a:t>
            </a:r>
            <a:r>
              <a:rPr lang="ro-RO" sz="1800" b="1" dirty="0" err="1">
                <a:solidFill>
                  <a:srgbClr val="222222"/>
                </a:solidFill>
                <a:effectLst/>
                <a:latin typeface="Calibri" panose="020F0502020204030204" pitchFamily="34" charset="0"/>
                <a:ea typeface="Times New Roman" panose="02020603050405020304" pitchFamily="18" charset="0"/>
                <a:cs typeface="Times New Roman" panose="02020603050405020304" pitchFamily="18" charset="0"/>
              </a:rPr>
              <a:t>şi</a:t>
            </a:r>
            <a:r>
              <a:rPr lang="ro-RO" sz="1800" b="1" dirty="0">
                <a:solidFill>
                  <a:srgbClr val="222222"/>
                </a:solidFill>
                <a:effectLst/>
                <a:latin typeface="Calibri" panose="020F0502020204030204" pitchFamily="34" charset="0"/>
                <a:ea typeface="Times New Roman" panose="02020603050405020304" pitchFamily="18" charset="0"/>
                <a:cs typeface="Times New Roman" panose="02020603050405020304" pitchFamily="18" charset="0"/>
              </a:rPr>
              <a:t> documentele primite de oficiul electoral de sector al municipiului </a:t>
            </a:r>
            <a:r>
              <a:rPr lang="ro-RO" sz="1800" b="1" dirty="0" err="1">
                <a:solidFill>
                  <a:srgbClr val="222222"/>
                </a:solidFill>
                <a:effectLst/>
                <a:latin typeface="Calibri" panose="020F0502020204030204" pitchFamily="34" charset="0"/>
                <a:ea typeface="Times New Roman" panose="02020603050405020304" pitchFamily="18" charset="0"/>
                <a:cs typeface="Times New Roman" panose="02020603050405020304" pitchFamily="18" charset="0"/>
              </a:rPr>
              <a:t>Bucureşti</a:t>
            </a:r>
            <a:r>
              <a:rPr lang="ro-RO" sz="1800" b="1" dirty="0">
                <a:solidFill>
                  <a:srgbClr val="222222"/>
                </a:solidFill>
                <a:effectLst/>
                <a:latin typeface="Calibri" panose="020F0502020204030204" pitchFamily="34" charset="0"/>
                <a:ea typeface="Times New Roman" panose="02020603050405020304" pitchFamily="18" charset="0"/>
                <a:cs typeface="Times New Roman" panose="02020603050405020304" pitchFamily="18" charset="0"/>
              </a:rPr>
              <a:t>, sunt imprimate </a:t>
            </a:r>
            <a:r>
              <a:rPr lang="ro-RO" sz="1800" b="1" dirty="0" err="1">
                <a:solidFill>
                  <a:srgbClr val="222222"/>
                </a:solidFill>
                <a:effectLst/>
                <a:latin typeface="Calibri" panose="020F0502020204030204" pitchFamily="34" charset="0"/>
                <a:ea typeface="Times New Roman" panose="02020603050405020304" pitchFamily="18" charset="0"/>
                <a:cs typeface="Times New Roman" panose="02020603050405020304" pitchFamily="18" charset="0"/>
              </a:rPr>
              <a:t>şi</a:t>
            </a:r>
            <a:r>
              <a:rPr lang="ro-RO" sz="1800" b="1" dirty="0">
                <a:solidFill>
                  <a:srgbClr val="222222"/>
                </a:solidFill>
                <a:effectLst/>
                <a:latin typeface="Calibri" panose="020F0502020204030204" pitchFamily="34" charset="0"/>
                <a:ea typeface="Times New Roman" panose="02020603050405020304" pitchFamily="18" charset="0"/>
                <a:cs typeface="Times New Roman" panose="02020603050405020304" pitchFamily="18" charset="0"/>
              </a:rPr>
              <a:t> transmise prin grija primarului, cu sprijinul biroului </a:t>
            </a:r>
            <a:r>
              <a:rPr lang="en-US" sz="1800" b="1" dirty="0" err="1">
                <a:solidFill>
                  <a:srgbClr val="222222"/>
                </a:solidFill>
                <a:effectLst/>
                <a:latin typeface="Calibri" panose="020F0502020204030204" pitchFamily="34" charset="0"/>
                <a:ea typeface="Times New Roman" panose="02020603050405020304" pitchFamily="18" charset="0"/>
              </a:rPr>
              <a:t>sau</a:t>
            </a:r>
            <a:r>
              <a:rPr lang="en-US" sz="1800" b="1" dirty="0">
                <a:solidFill>
                  <a:srgbClr val="222222"/>
                </a:solidFill>
                <a:effectLst/>
                <a:latin typeface="Calibri" panose="020F0502020204030204" pitchFamily="34" charset="0"/>
                <a:ea typeface="Times New Roman" panose="02020603050405020304" pitchFamily="18" charset="0"/>
              </a:rPr>
              <a:t> al </a:t>
            </a:r>
            <a:r>
              <a:rPr lang="en-US" sz="1800" b="1" dirty="0" err="1">
                <a:solidFill>
                  <a:srgbClr val="222222"/>
                </a:solidFill>
                <a:effectLst/>
                <a:latin typeface="Calibri" panose="020F0502020204030204" pitchFamily="34" charset="0"/>
                <a:ea typeface="Times New Roman" panose="02020603050405020304" pitchFamily="18" charset="0"/>
              </a:rPr>
              <a:t>oficiului</a:t>
            </a:r>
            <a:r>
              <a:rPr lang="en-US" sz="1800" b="1" dirty="0">
                <a:solidFill>
                  <a:srgbClr val="222222"/>
                </a:solidFill>
                <a:effectLst/>
                <a:latin typeface="Calibri" panose="020F0502020204030204" pitchFamily="34" charset="0"/>
                <a:ea typeface="Times New Roman" panose="02020603050405020304" pitchFamily="18" charset="0"/>
              </a:rPr>
              <a:t> electoral de sector al </a:t>
            </a:r>
            <a:r>
              <a:rPr lang="en-US" sz="1800" b="1" dirty="0" err="1">
                <a:solidFill>
                  <a:srgbClr val="222222"/>
                </a:solidFill>
                <a:effectLst/>
                <a:latin typeface="Calibri" panose="020F0502020204030204" pitchFamily="34" charset="0"/>
                <a:ea typeface="Times New Roman" panose="02020603050405020304" pitchFamily="18" charset="0"/>
              </a:rPr>
              <a:t>municipiului</a:t>
            </a:r>
            <a:r>
              <a:rPr lang="en-US" sz="1800" b="1" dirty="0">
                <a:solidFill>
                  <a:srgbClr val="222222"/>
                </a:solidFill>
                <a:effectLst/>
                <a:latin typeface="Calibri" panose="020F0502020204030204" pitchFamily="34" charset="0"/>
                <a:ea typeface="Times New Roman" panose="02020603050405020304" pitchFamily="18" charset="0"/>
              </a:rPr>
              <a:t> </a:t>
            </a:r>
            <a:r>
              <a:rPr lang="en-US" sz="1800" b="1" dirty="0" err="1">
                <a:solidFill>
                  <a:srgbClr val="222222"/>
                </a:solidFill>
                <a:effectLst/>
                <a:latin typeface="Calibri" panose="020F0502020204030204" pitchFamily="34" charset="0"/>
                <a:ea typeface="Times New Roman" panose="02020603050405020304" pitchFamily="18" charset="0"/>
              </a:rPr>
              <a:t>Bucureşti</a:t>
            </a:r>
            <a:r>
              <a:rPr lang="en-US" sz="1800" b="1" dirty="0">
                <a:solidFill>
                  <a:srgbClr val="222222"/>
                </a:solidFill>
                <a:effectLst/>
                <a:latin typeface="Calibri" panose="020F0502020204030204" pitchFamily="34" charset="0"/>
                <a:ea typeface="Times New Roman" panose="02020603050405020304" pitchFamily="18" charset="0"/>
              </a:rPr>
              <a:t>, cel </a:t>
            </a:r>
            <a:r>
              <a:rPr lang="en-US" sz="1800" b="1" dirty="0" err="1">
                <a:solidFill>
                  <a:srgbClr val="222222"/>
                </a:solidFill>
                <a:effectLst/>
                <a:latin typeface="Calibri" panose="020F0502020204030204" pitchFamily="34" charset="0"/>
                <a:ea typeface="Times New Roman" panose="02020603050405020304" pitchFamily="18" charset="0"/>
              </a:rPr>
              <a:t>mai</a:t>
            </a:r>
            <a:r>
              <a:rPr lang="en-US" sz="1800" b="1" dirty="0">
                <a:solidFill>
                  <a:srgbClr val="222222"/>
                </a:solidFill>
                <a:effectLst/>
                <a:latin typeface="Calibri" panose="020F0502020204030204" pitchFamily="34" charset="0"/>
                <a:ea typeface="Times New Roman" panose="02020603050405020304" pitchFamily="18" charset="0"/>
              </a:rPr>
              <a:t> </a:t>
            </a:r>
            <a:r>
              <a:rPr lang="en-US" sz="1800" b="1" dirty="0" err="1">
                <a:solidFill>
                  <a:srgbClr val="222222"/>
                </a:solidFill>
                <a:effectLst/>
                <a:latin typeface="Calibri" panose="020F0502020204030204" pitchFamily="34" charset="0"/>
                <a:ea typeface="Times New Roman" panose="02020603050405020304" pitchFamily="18" charset="0"/>
              </a:rPr>
              <a:t>târziu</a:t>
            </a:r>
            <a:r>
              <a:rPr lang="en-US" sz="1800" b="1" dirty="0">
                <a:solidFill>
                  <a:srgbClr val="222222"/>
                </a:solidFill>
                <a:effectLst/>
                <a:latin typeface="Calibri" panose="020F0502020204030204" pitchFamily="34" charset="0"/>
                <a:ea typeface="Times New Roman" panose="02020603050405020304" pitchFamily="18" charset="0"/>
              </a:rPr>
              <a:t> </a:t>
            </a:r>
            <a:r>
              <a:rPr lang="en-US" sz="1800" b="1" dirty="0" err="1">
                <a:solidFill>
                  <a:srgbClr val="222222"/>
                </a:solidFill>
                <a:effectLst/>
                <a:latin typeface="Calibri" panose="020F0502020204030204" pitchFamily="34" charset="0"/>
                <a:ea typeface="Times New Roman" panose="02020603050405020304" pitchFamily="18" charset="0"/>
              </a:rPr>
              <a:t>în</a:t>
            </a:r>
            <a:r>
              <a:rPr lang="en-US" sz="1800" b="1" dirty="0">
                <a:solidFill>
                  <a:srgbClr val="222222"/>
                </a:solidFill>
                <a:effectLst/>
                <a:latin typeface="Calibri" panose="020F0502020204030204" pitchFamily="34" charset="0"/>
                <a:ea typeface="Times New Roman" panose="02020603050405020304" pitchFamily="18" charset="0"/>
              </a:rPr>
              <a:t> </a:t>
            </a:r>
            <a:r>
              <a:rPr lang="en-US" sz="1800" b="1" dirty="0" err="1">
                <a:solidFill>
                  <a:srgbClr val="222222"/>
                </a:solidFill>
                <a:effectLst/>
                <a:latin typeface="Calibri" panose="020F0502020204030204" pitchFamily="34" charset="0"/>
                <a:ea typeface="Times New Roman" panose="02020603050405020304" pitchFamily="18" charset="0"/>
              </a:rPr>
              <a:t>preziua</a:t>
            </a:r>
            <a:r>
              <a:rPr lang="en-US" sz="1800" b="1" dirty="0">
                <a:solidFill>
                  <a:srgbClr val="222222"/>
                </a:solidFill>
                <a:effectLst/>
                <a:latin typeface="Calibri" panose="020F0502020204030204" pitchFamily="34" charset="0"/>
                <a:ea typeface="Times New Roman" panose="02020603050405020304" pitchFamily="18" charset="0"/>
              </a:rPr>
              <a:t> </a:t>
            </a:r>
            <a:r>
              <a:rPr lang="en-US" sz="1800" b="1" dirty="0" err="1">
                <a:solidFill>
                  <a:srgbClr val="222222"/>
                </a:solidFill>
                <a:effectLst/>
                <a:latin typeface="Calibri" panose="020F0502020204030204" pitchFamily="34" charset="0"/>
                <a:ea typeface="Times New Roman" panose="02020603050405020304" pitchFamily="18" charset="0"/>
              </a:rPr>
              <a:t>votării</a:t>
            </a:r>
            <a:r>
              <a:rPr lang="en-US" sz="1800" b="1" dirty="0">
                <a:solidFill>
                  <a:srgbClr val="222222"/>
                </a:solidFill>
                <a:effectLst/>
                <a:latin typeface="Calibri" panose="020F0502020204030204" pitchFamily="34" charset="0"/>
                <a:ea typeface="Times New Roman" panose="02020603050405020304" pitchFamily="18" charset="0"/>
              </a:rPr>
              <a:t>, </a:t>
            </a:r>
            <a:r>
              <a:rPr lang="en-US" sz="1800" b="1" dirty="0" err="1">
                <a:solidFill>
                  <a:srgbClr val="222222"/>
                </a:solidFill>
                <a:effectLst/>
                <a:latin typeface="Calibri" panose="020F0502020204030204" pitchFamily="34" charset="0"/>
                <a:ea typeface="Times New Roman" panose="02020603050405020304" pitchFamily="18" charset="0"/>
              </a:rPr>
              <a:t>între</a:t>
            </a:r>
            <a:r>
              <a:rPr lang="en-US" sz="1800" b="1" dirty="0">
                <a:solidFill>
                  <a:srgbClr val="222222"/>
                </a:solidFill>
                <a:effectLst/>
                <a:latin typeface="Calibri" panose="020F0502020204030204" pitchFamily="34" charset="0"/>
                <a:ea typeface="Times New Roman" panose="02020603050405020304" pitchFamily="18" charset="0"/>
              </a:rPr>
              <a:t> </a:t>
            </a:r>
            <a:r>
              <a:rPr lang="en-US" sz="1800" b="1" dirty="0" err="1">
                <a:solidFill>
                  <a:srgbClr val="222222"/>
                </a:solidFill>
                <a:effectLst/>
                <a:latin typeface="Calibri" panose="020F0502020204030204" pitchFamily="34" charset="0"/>
                <a:ea typeface="Times New Roman" panose="02020603050405020304" pitchFamily="18" charset="0"/>
              </a:rPr>
              <a:t>orele</a:t>
            </a:r>
            <a:r>
              <a:rPr lang="en-US" sz="1800" b="1" dirty="0">
                <a:solidFill>
                  <a:srgbClr val="222222"/>
                </a:solidFill>
                <a:effectLst/>
                <a:latin typeface="Calibri" panose="020F0502020204030204" pitchFamily="34" charset="0"/>
                <a:ea typeface="Times New Roman" panose="02020603050405020304" pitchFamily="18" charset="0"/>
              </a:rPr>
              <a:t> 18.00-20.00, </a:t>
            </a:r>
            <a:r>
              <a:rPr lang="en-US" sz="1800" b="1" dirty="0" err="1">
                <a:solidFill>
                  <a:srgbClr val="222222"/>
                </a:solidFill>
                <a:effectLst/>
                <a:latin typeface="Calibri" panose="020F0502020204030204" pitchFamily="34" charset="0"/>
                <a:ea typeface="Times New Roman" panose="02020603050405020304" pitchFamily="18" charset="0"/>
              </a:rPr>
              <a:t>biroului</a:t>
            </a:r>
            <a:r>
              <a:rPr lang="en-US" sz="1800" b="1" dirty="0">
                <a:solidFill>
                  <a:srgbClr val="222222"/>
                </a:solidFill>
                <a:effectLst/>
                <a:latin typeface="Calibri" panose="020F0502020204030204" pitchFamily="34" charset="0"/>
                <a:ea typeface="Times New Roman" panose="02020603050405020304" pitchFamily="18" charset="0"/>
              </a:rPr>
              <a:t> electoral al </a:t>
            </a:r>
            <a:r>
              <a:rPr lang="en-US" sz="1800" b="1" dirty="0" err="1">
                <a:solidFill>
                  <a:srgbClr val="222222"/>
                </a:solidFill>
                <a:effectLst/>
                <a:latin typeface="Calibri" panose="020F0502020204030204" pitchFamily="34" charset="0"/>
                <a:ea typeface="Times New Roman" panose="02020603050405020304" pitchFamily="18" charset="0"/>
              </a:rPr>
              <a:t>secţiei</a:t>
            </a:r>
            <a:r>
              <a:rPr lang="en-US" sz="1800" b="1" dirty="0">
                <a:solidFill>
                  <a:srgbClr val="222222"/>
                </a:solidFill>
                <a:effectLst/>
                <a:latin typeface="Calibri" panose="020F0502020204030204" pitchFamily="34" charset="0"/>
                <a:ea typeface="Times New Roman" panose="02020603050405020304" pitchFamily="18" charset="0"/>
              </a:rPr>
              <a:t> de </a:t>
            </a:r>
            <a:r>
              <a:rPr lang="en-US" sz="1800" b="1" dirty="0" err="1">
                <a:solidFill>
                  <a:srgbClr val="222222"/>
                </a:solidFill>
                <a:effectLst/>
                <a:latin typeface="Calibri" panose="020F0502020204030204" pitchFamily="34" charset="0"/>
                <a:ea typeface="Times New Roman" panose="02020603050405020304" pitchFamily="18" charset="0"/>
              </a:rPr>
              <a:t>votare</a:t>
            </a:r>
            <a:r>
              <a:rPr lang="en-US" sz="1800" b="1" dirty="0">
                <a:solidFill>
                  <a:srgbClr val="222222"/>
                </a:solidFill>
                <a:effectLst/>
                <a:latin typeface="Calibri" panose="020F0502020204030204" pitchFamily="34" charset="0"/>
                <a:ea typeface="Times New Roman" panose="02020603050405020304" pitchFamily="18" charset="0"/>
              </a:rPr>
              <a:t> </a:t>
            </a:r>
            <a:r>
              <a:rPr lang="en-US" sz="1800" b="1" dirty="0" err="1">
                <a:solidFill>
                  <a:srgbClr val="222222"/>
                </a:solidFill>
                <a:effectLst/>
                <a:latin typeface="Calibri" panose="020F0502020204030204" pitchFamily="34" charset="0"/>
                <a:ea typeface="Times New Roman" panose="02020603050405020304" pitchFamily="18" charset="0"/>
              </a:rPr>
              <a:t>cele</a:t>
            </a:r>
            <a:r>
              <a:rPr lang="en-US" sz="1800" b="1" dirty="0">
                <a:solidFill>
                  <a:srgbClr val="222222"/>
                </a:solidFill>
                <a:effectLst/>
                <a:latin typeface="Calibri" panose="020F0502020204030204" pitchFamily="34" charset="0"/>
                <a:ea typeface="Times New Roman" panose="02020603050405020304" pitchFamily="18" charset="0"/>
              </a:rPr>
              <a:t> </a:t>
            </a:r>
            <a:r>
              <a:rPr lang="en-US" sz="1800" b="1" dirty="0" err="1">
                <a:solidFill>
                  <a:srgbClr val="222222"/>
                </a:solidFill>
                <a:effectLst/>
                <a:latin typeface="Calibri" panose="020F0502020204030204" pitchFamily="34" charset="0"/>
                <a:ea typeface="Times New Roman" panose="02020603050405020304" pitchFamily="18" charset="0"/>
              </a:rPr>
              <a:t>mai</a:t>
            </a:r>
            <a:r>
              <a:rPr lang="en-US" sz="1800" b="1" dirty="0">
                <a:solidFill>
                  <a:srgbClr val="222222"/>
                </a:solidFill>
                <a:effectLst/>
                <a:latin typeface="Calibri" panose="020F0502020204030204" pitchFamily="34" charset="0"/>
                <a:ea typeface="Times New Roman" panose="02020603050405020304" pitchFamily="18" charset="0"/>
              </a:rPr>
              <a:t> </a:t>
            </a:r>
            <a:r>
              <a:rPr lang="en-US" sz="1800" b="1" dirty="0" err="1">
                <a:solidFill>
                  <a:srgbClr val="222222"/>
                </a:solidFill>
                <a:effectLst/>
                <a:latin typeface="Calibri" panose="020F0502020204030204" pitchFamily="34" charset="0"/>
                <a:ea typeface="Times New Roman" panose="02020603050405020304" pitchFamily="18" charset="0"/>
              </a:rPr>
              <a:t>apropiate</a:t>
            </a:r>
            <a:r>
              <a:rPr lang="en-US" sz="1800" b="1" dirty="0">
                <a:solidFill>
                  <a:srgbClr val="222222"/>
                </a:solidFill>
                <a:effectLst/>
                <a:latin typeface="Calibri" panose="020F0502020204030204" pitchFamily="34" charset="0"/>
                <a:ea typeface="Times New Roman" panose="02020603050405020304" pitchFamily="18" charset="0"/>
              </a:rPr>
              <a:t> de </a:t>
            </a:r>
            <a:r>
              <a:rPr lang="en-US" sz="1800" b="1" dirty="0" err="1">
                <a:solidFill>
                  <a:srgbClr val="222222"/>
                </a:solidFill>
                <a:effectLst/>
                <a:latin typeface="Calibri" panose="020F0502020204030204" pitchFamily="34" charset="0"/>
                <a:ea typeface="Times New Roman" panose="02020603050405020304" pitchFamily="18" charset="0"/>
              </a:rPr>
              <a:t>imobilul</a:t>
            </a:r>
            <a:r>
              <a:rPr lang="en-US" sz="1800" b="1" dirty="0">
                <a:solidFill>
                  <a:srgbClr val="222222"/>
                </a:solidFill>
                <a:effectLst/>
                <a:latin typeface="Calibri" panose="020F0502020204030204" pitchFamily="34" charset="0"/>
                <a:ea typeface="Times New Roman" panose="02020603050405020304" pitchFamily="18" charset="0"/>
              </a:rPr>
              <a:t> la care s-a </a:t>
            </a:r>
            <a:r>
              <a:rPr lang="en-US" sz="1800" b="1" dirty="0" err="1">
                <a:solidFill>
                  <a:srgbClr val="222222"/>
                </a:solidFill>
                <a:effectLst/>
                <a:latin typeface="Calibri" panose="020F0502020204030204" pitchFamily="34" charset="0"/>
                <a:ea typeface="Times New Roman" panose="02020603050405020304" pitchFamily="18" charset="0"/>
              </a:rPr>
              <a:t>solicitat</a:t>
            </a:r>
            <a:r>
              <a:rPr lang="en-US" sz="1800" b="1" dirty="0">
                <a:solidFill>
                  <a:srgbClr val="222222"/>
                </a:solidFill>
                <a:effectLst/>
                <a:latin typeface="Calibri" panose="020F0502020204030204" pitchFamily="34" charset="0"/>
                <a:ea typeface="Times New Roman" panose="02020603050405020304" pitchFamily="18" charset="0"/>
              </a:rPr>
              <a:t> </a:t>
            </a:r>
            <a:r>
              <a:rPr lang="en-US" sz="1800" b="1" dirty="0" err="1">
                <a:solidFill>
                  <a:srgbClr val="222222"/>
                </a:solidFill>
                <a:effectLst/>
                <a:latin typeface="Calibri" panose="020F0502020204030204" pitchFamily="34" charset="0"/>
                <a:ea typeface="Times New Roman" panose="02020603050405020304" pitchFamily="18" charset="0"/>
              </a:rPr>
              <a:t>deplasarea</a:t>
            </a:r>
            <a:r>
              <a:rPr lang="en-US" sz="1800" b="1" dirty="0">
                <a:solidFill>
                  <a:srgbClr val="222222"/>
                </a:solidFill>
                <a:effectLst/>
                <a:latin typeface="Calibri" panose="020F0502020204030204" pitchFamily="34" charset="0"/>
                <a:ea typeface="Times New Roman" panose="02020603050405020304" pitchFamily="18" charset="0"/>
              </a:rPr>
              <a:t> </a:t>
            </a:r>
            <a:r>
              <a:rPr lang="en-US" sz="1800" b="1" dirty="0" err="1">
                <a:solidFill>
                  <a:srgbClr val="222222"/>
                </a:solidFill>
                <a:effectLst/>
                <a:latin typeface="Calibri" panose="020F0502020204030204" pitchFamily="34" charset="0"/>
                <a:ea typeface="Times New Roman" panose="02020603050405020304" pitchFamily="18" charset="0"/>
              </a:rPr>
              <a:t>urnei</a:t>
            </a:r>
            <a:r>
              <a:rPr lang="en-US" sz="1800" b="1" dirty="0">
                <a:solidFill>
                  <a:srgbClr val="222222"/>
                </a:solidFill>
                <a:effectLst/>
                <a:latin typeface="Calibri" panose="020F0502020204030204" pitchFamily="34" charset="0"/>
                <a:ea typeface="Times New Roman" panose="02020603050405020304" pitchFamily="18" charset="0"/>
              </a:rPr>
              <a:t> </a:t>
            </a:r>
            <a:r>
              <a:rPr lang="en-US" sz="1800" b="1" dirty="0" err="1">
                <a:solidFill>
                  <a:srgbClr val="222222"/>
                </a:solidFill>
                <a:effectLst/>
                <a:latin typeface="Calibri" panose="020F0502020204030204" pitchFamily="34" charset="0"/>
                <a:ea typeface="Times New Roman" panose="02020603050405020304" pitchFamily="18" charset="0"/>
              </a:rPr>
              <a:t>speciale</a:t>
            </a:r>
            <a:r>
              <a:rPr lang="en-US" sz="1800" b="1" dirty="0">
                <a:solidFill>
                  <a:srgbClr val="222222"/>
                </a:solidFill>
                <a:effectLst/>
                <a:latin typeface="Calibri" panose="020F0502020204030204" pitchFamily="34" charset="0"/>
                <a:ea typeface="Times New Roman" panose="02020603050405020304" pitchFamily="18" charset="0"/>
              </a:rPr>
              <a:t>.</a:t>
            </a:r>
            <a:endParaRPr lang="en-US" sz="1800" dirty="0">
              <a:effectLst/>
              <a:latin typeface="Calibri" panose="020F0502020204030204" pitchFamily="34" charset="0"/>
              <a:ea typeface="Calibri" panose="020F0502020204030204" pitchFamily="34" charset="0"/>
            </a:endParaRPr>
          </a:p>
          <a:p>
            <a:endParaRPr lang="ro-RO" sz="1800" b="1" dirty="0">
              <a:solidFill>
                <a:srgbClr val="222222"/>
              </a:solidFill>
              <a:effectLst/>
              <a:latin typeface="Calibri" panose="020F0502020204030204" pitchFamily="34" charset="0"/>
              <a:ea typeface="Times New Roman" panose="02020603050405020304" pitchFamily="18" charset="0"/>
              <a:cs typeface="Times New Roman" panose="02020603050405020304" pitchFamily="18" charset="0"/>
            </a:endParaRPr>
          </a:p>
          <a:p>
            <a:r>
              <a:rPr lang="ro-RO" sz="1800" b="1" dirty="0">
                <a:solidFill>
                  <a:srgbClr val="222222"/>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dirty="0"/>
          </a:p>
        </p:txBody>
      </p:sp>
    </p:spTree>
    <p:extLst>
      <p:ext uri="{BB962C8B-B14F-4D97-AF65-F5344CB8AC3E}">
        <p14:creationId xmlns:p14="http://schemas.microsoft.com/office/powerpoint/2010/main" val="27570932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a:extLst>
              <a:ext uri="{FF2B5EF4-FFF2-40B4-BE49-F238E27FC236}">
                <a16:creationId xmlns:a16="http://schemas.microsoft.com/office/drawing/2014/main" id="{EBEF677B-F7C7-EF47-DFE2-E9333017331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695957" y="62041"/>
            <a:ext cx="6467475" cy="1132205"/>
          </a:xfrm>
          <a:prstGeom prst="rect">
            <a:avLst/>
          </a:prstGeom>
        </p:spPr>
      </p:pic>
      <p:sp>
        <p:nvSpPr>
          <p:cNvPr id="6" name="CasetăText 5">
            <a:extLst>
              <a:ext uri="{FF2B5EF4-FFF2-40B4-BE49-F238E27FC236}">
                <a16:creationId xmlns:a16="http://schemas.microsoft.com/office/drawing/2014/main" id="{153C90A3-5B61-C6B0-2E5A-9A9D6793A061}"/>
              </a:ext>
            </a:extLst>
          </p:cNvPr>
          <p:cNvSpPr txBox="1"/>
          <p:nvPr/>
        </p:nvSpPr>
        <p:spPr>
          <a:xfrm>
            <a:off x="584462" y="944714"/>
            <a:ext cx="10180947" cy="5811078"/>
          </a:xfrm>
          <a:prstGeom prst="rect">
            <a:avLst/>
          </a:prstGeom>
          <a:noFill/>
        </p:spPr>
        <p:txBody>
          <a:bodyPr wrap="square">
            <a:spAutoFit/>
          </a:bodyPr>
          <a:lstStyle/>
          <a:p>
            <a:pPr algn="just">
              <a:lnSpc>
                <a:spcPct val="107000"/>
              </a:lnSpc>
              <a:spcAft>
                <a:spcPts val="750"/>
              </a:spcAft>
            </a:pPr>
            <a:r>
              <a:rPr lang="ro-RO" sz="1800" b="1" kern="0" dirty="0">
                <a:solidFill>
                  <a:srgbClr val="2A76A7"/>
                </a:solidFill>
                <a:effectLst/>
                <a:latin typeface="Calibri" panose="020F0502020204030204" pitchFamily="34" charset="0"/>
                <a:ea typeface="Times New Roman" panose="02020603050405020304" pitchFamily="18" charset="0"/>
                <a:cs typeface="Calibri" panose="020F0502020204030204" pitchFamily="34" charset="0"/>
              </a:rPr>
              <a:t> 	</a:t>
            </a:r>
            <a:r>
              <a:rPr lang="en-US" sz="1600" b="1" kern="0" dirty="0">
                <a:solidFill>
                  <a:srgbClr val="2A76A7"/>
                </a:solidFill>
                <a:effectLst/>
                <a:latin typeface="Calibri" panose="020F0502020204030204" pitchFamily="34" charset="0"/>
                <a:ea typeface="Times New Roman" panose="02020603050405020304" pitchFamily="18" charset="0"/>
                <a:cs typeface="Calibri" panose="020F0502020204030204" pitchFamily="34" charset="0"/>
              </a:rPr>
              <a:t>Ce fac </a:t>
            </a:r>
            <a:r>
              <a:rPr lang="en-US" sz="1600" b="1" kern="0" dirty="0" err="1">
                <a:solidFill>
                  <a:srgbClr val="2A76A7"/>
                </a:solidFill>
                <a:effectLst/>
                <a:latin typeface="Calibri" panose="020F0502020204030204" pitchFamily="34" charset="0"/>
                <a:ea typeface="Times New Roman" panose="02020603050405020304" pitchFamily="18" charset="0"/>
                <a:cs typeface="Calibri" panose="020F0502020204030204" pitchFamily="34" charset="0"/>
              </a:rPr>
              <a:t>dacă</a:t>
            </a:r>
            <a:r>
              <a:rPr lang="en-US" sz="1600" b="1" kern="0" dirty="0">
                <a:solidFill>
                  <a:srgbClr val="2A76A7"/>
                </a:solidFill>
                <a:effectLst/>
                <a:latin typeface="Calibri" panose="020F0502020204030204" pitchFamily="34" charset="0"/>
                <a:ea typeface="Times New Roman" panose="02020603050405020304" pitchFamily="18" charset="0"/>
                <a:cs typeface="Calibri" panose="020F0502020204030204" pitchFamily="34" charset="0"/>
              </a:rPr>
              <a:t> </a:t>
            </a:r>
            <a:r>
              <a:rPr lang="en-US" sz="1600" b="1" kern="0" dirty="0" err="1">
                <a:solidFill>
                  <a:srgbClr val="2A76A7"/>
                </a:solidFill>
                <a:effectLst/>
                <a:latin typeface="Calibri" panose="020F0502020204030204" pitchFamily="34" charset="0"/>
                <a:ea typeface="Times New Roman" panose="02020603050405020304" pitchFamily="18" charset="0"/>
                <a:cs typeface="Calibri" panose="020F0502020204030204" pitchFamily="34" charset="0"/>
              </a:rPr>
              <a:t>vreau</a:t>
            </a:r>
            <a:r>
              <a:rPr lang="en-US" sz="1600" b="1" kern="0" dirty="0">
                <a:solidFill>
                  <a:srgbClr val="2A76A7"/>
                </a:solidFill>
                <a:effectLst/>
                <a:latin typeface="Calibri" panose="020F0502020204030204" pitchFamily="34" charset="0"/>
                <a:ea typeface="Times New Roman" panose="02020603050405020304" pitchFamily="18" charset="0"/>
                <a:cs typeface="Calibri" panose="020F0502020204030204" pitchFamily="34" charset="0"/>
              </a:rPr>
              <a:t> o </a:t>
            </a:r>
            <a:r>
              <a:rPr lang="en-US" sz="1600" b="1" kern="0" dirty="0" err="1">
                <a:solidFill>
                  <a:srgbClr val="2A76A7"/>
                </a:solidFill>
                <a:effectLst/>
                <a:latin typeface="Calibri" panose="020F0502020204030204" pitchFamily="34" charset="0"/>
                <a:ea typeface="Times New Roman" panose="02020603050405020304" pitchFamily="18" charset="0"/>
                <a:cs typeface="Calibri" panose="020F0502020204030204" pitchFamily="34" charset="0"/>
              </a:rPr>
              <a:t>pauză</a:t>
            </a:r>
            <a:r>
              <a:rPr lang="en-US" sz="1600" b="1" kern="0" dirty="0">
                <a:solidFill>
                  <a:srgbClr val="2A76A7"/>
                </a:solidFill>
                <a:effectLst/>
                <a:latin typeface="Calibri" panose="020F0502020204030204" pitchFamily="34" charset="0"/>
                <a:ea typeface="Times New Roman" panose="02020603050405020304" pitchFamily="18" charset="0"/>
                <a:cs typeface="Calibri" panose="020F0502020204030204" pitchFamily="34" charset="0"/>
              </a:rPr>
              <a:t>?</a:t>
            </a:r>
            <a:endParaRPr lang="en-US" sz="16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750"/>
              </a:spcAft>
            </a:pPr>
            <a:r>
              <a:rPr lang="ro-RO" sz="16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a:t>
            </a:r>
            <a:r>
              <a:rPr lang="en-US" sz="16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Dacă</a:t>
            </a:r>
            <a:r>
              <a:rPr lang="en-US" sz="16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nu sunt </a:t>
            </a:r>
            <a:r>
              <a:rPr lang="en-US" sz="16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alegători</a:t>
            </a:r>
            <a:r>
              <a:rPr lang="en-US" sz="16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a:t>
            </a:r>
            <a:r>
              <a:rPr lang="en-US" sz="16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în</a:t>
            </a:r>
            <a:r>
              <a:rPr lang="en-US" sz="16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a:t>
            </a:r>
            <a:r>
              <a:rPr lang="en-US" sz="16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incinta</a:t>
            </a:r>
            <a:r>
              <a:rPr lang="en-US" sz="16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a:t>
            </a:r>
            <a:r>
              <a:rPr lang="en-US" sz="16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secției</a:t>
            </a:r>
            <a:r>
              <a:rPr lang="en-US" sz="16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de </a:t>
            </a:r>
            <a:r>
              <a:rPr lang="en-US" sz="16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votare</a:t>
            </a:r>
            <a:r>
              <a:rPr lang="en-US" sz="16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se </a:t>
            </a:r>
            <a:r>
              <a:rPr lang="en-US" sz="16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va</a:t>
            </a:r>
            <a:r>
              <a:rPr lang="en-US" sz="16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a:t>
            </a:r>
            <a:r>
              <a:rPr lang="en-US" sz="16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proceda</a:t>
            </a:r>
            <a:r>
              <a:rPr lang="en-US" sz="16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la </a:t>
            </a:r>
            <a:r>
              <a:rPr lang="en-US" sz="16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delogarea</a:t>
            </a:r>
            <a:r>
              <a:rPr lang="en-US" sz="16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din </a:t>
            </a:r>
            <a:r>
              <a:rPr lang="en-US" sz="16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aplicație</a:t>
            </a:r>
            <a:r>
              <a:rPr lang="en-US" sz="16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a:t>
            </a:r>
            <a:r>
              <a:rPr lang="en-US" sz="16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și</a:t>
            </a:r>
            <a:r>
              <a:rPr lang="en-US" sz="16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se </a:t>
            </a:r>
            <a:r>
              <a:rPr lang="en-US" sz="16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vor</a:t>
            </a:r>
            <a:r>
              <a:rPr lang="en-US" sz="16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a:t>
            </a:r>
            <a:r>
              <a:rPr lang="en-US" sz="16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lua</a:t>
            </a:r>
            <a:r>
              <a:rPr lang="en-US" sz="16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a:t>
            </a:r>
            <a:r>
              <a:rPr lang="en-US" sz="16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credențialele</a:t>
            </a:r>
            <a:r>
              <a:rPr lang="en-US" sz="16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la </a:t>
            </a:r>
            <a:r>
              <a:rPr lang="en-US" sz="16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pără</a:t>
            </a:r>
            <a:r>
              <a:rPr lang="ro-RO" sz="16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s</a:t>
            </a:r>
            <a:r>
              <a:rPr lang="en-US" sz="16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irea</a:t>
            </a:r>
            <a:r>
              <a:rPr lang="en-US" sz="16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a:t>
            </a:r>
            <a:r>
              <a:rPr lang="en-US" sz="16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secției</a:t>
            </a:r>
            <a:r>
              <a:rPr lang="en-US" sz="16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de </a:t>
            </a:r>
            <a:r>
              <a:rPr lang="en-US" sz="16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votare</a:t>
            </a:r>
            <a:r>
              <a:rPr lang="en-US" sz="16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a:t>
            </a:r>
            <a:r>
              <a:rPr lang="en-US" sz="16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Durata</a:t>
            </a:r>
            <a:r>
              <a:rPr lang="en-US" sz="16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a:t>
            </a:r>
            <a:r>
              <a:rPr lang="en-US" sz="16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pauzei</a:t>
            </a:r>
            <a:r>
              <a:rPr lang="en-US" sz="16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a:t>
            </a:r>
            <a:r>
              <a:rPr lang="en-US" sz="16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să</a:t>
            </a:r>
            <a:r>
              <a:rPr lang="en-US" sz="16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fie </a:t>
            </a:r>
            <a:r>
              <a:rPr lang="en-US" sz="16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rezonabilă</a:t>
            </a:r>
            <a:r>
              <a:rPr lang="ro-RO" sz="16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a:t>
            </a:r>
            <a:r>
              <a:rPr lang="ro-RO" sz="1600" b="1" kern="0" dirty="0">
                <a:solidFill>
                  <a:srgbClr val="222222"/>
                </a:solidFill>
                <a:effectLst/>
                <a:highlight>
                  <a:srgbClr val="E9EAEE"/>
                </a:highlight>
                <a:latin typeface="Calibri" panose="020F0502020204030204" pitchFamily="34" charset="0"/>
                <a:ea typeface="Times New Roman" panose="02020603050405020304" pitchFamily="18" charset="0"/>
                <a:cs typeface="Calibri" panose="020F0502020204030204" pitchFamily="34" charset="0"/>
              </a:rPr>
              <a:t>și fără a perturba procesul electoral</a:t>
            </a:r>
            <a:r>
              <a:rPr lang="en-US" sz="1600" b="1" kern="0" dirty="0">
                <a:solidFill>
                  <a:srgbClr val="222222"/>
                </a:solidFill>
                <a:effectLst/>
                <a:highlight>
                  <a:srgbClr val="E9EAEE"/>
                </a:highlight>
                <a:latin typeface="Calibri" panose="020F0502020204030204" pitchFamily="34" charset="0"/>
                <a:ea typeface="Times New Roman" panose="02020603050405020304" pitchFamily="18" charset="0"/>
                <a:cs typeface="Calibri" panose="020F0502020204030204" pitchFamily="34" charset="0"/>
              </a:rPr>
              <a:t>.</a:t>
            </a:r>
            <a:endParaRPr lang="en-US" sz="1600" kern="100" dirty="0">
              <a:effectLst/>
              <a:highlight>
                <a:srgbClr val="E9EAEE"/>
              </a:highligh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750"/>
              </a:spcAft>
            </a:pPr>
            <a:r>
              <a:rPr lang="ro-RO" sz="16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a:t>
            </a:r>
            <a:r>
              <a:rPr lang="en-US" sz="16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Dacă</a:t>
            </a:r>
            <a:r>
              <a:rPr lang="en-US" sz="16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sunt </a:t>
            </a:r>
            <a:r>
              <a:rPr lang="en-US" sz="16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alegători</a:t>
            </a:r>
            <a:r>
              <a:rPr lang="en-US" sz="16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a:t>
            </a:r>
            <a:r>
              <a:rPr lang="en-US" sz="16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în</a:t>
            </a:r>
            <a:r>
              <a:rPr lang="en-US" sz="16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a:t>
            </a:r>
            <a:r>
              <a:rPr lang="en-US" sz="16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incinta</a:t>
            </a:r>
            <a:r>
              <a:rPr lang="en-US" sz="16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a:t>
            </a:r>
            <a:r>
              <a:rPr lang="en-US" sz="16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secției</a:t>
            </a:r>
            <a:r>
              <a:rPr lang="en-US" sz="16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de </a:t>
            </a:r>
            <a:r>
              <a:rPr lang="en-US" sz="16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votare</a:t>
            </a:r>
            <a:r>
              <a:rPr lang="en-US" sz="16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se </a:t>
            </a:r>
            <a:r>
              <a:rPr lang="en-US" sz="16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va</a:t>
            </a:r>
            <a:r>
              <a:rPr lang="en-US" sz="16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a:t>
            </a:r>
            <a:r>
              <a:rPr lang="en-US" sz="16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comun</a:t>
            </a:r>
            <a:r>
              <a:rPr lang="ro-RO" sz="16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i</a:t>
            </a:r>
            <a:r>
              <a:rPr lang="en-US" sz="16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ca </a:t>
            </a:r>
            <a:r>
              <a:rPr lang="en-US" sz="16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președintelui</a:t>
            </a:r>
            <a:r>
              <a:rPr lang="en-US" sz="16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a:t>
            </a:r>
            <a:r>
              <a:rPr lang="en-US" sz="16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necesitatea</a:t>
            </a:r>
            <a:r>
              <a:rPr lang="en-US" sz="16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a:t>
            </a:r>
            <a:r>
              <a:rPr lang="en-US" sz="16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unei</a:t>
            </a:r>
            <a:r>
              <a:rPr lang="en-US" sz="16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a:t>
            </a:r>
            <a:r>
              <a:rPr lang="en-US" sz="16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pauze</a:t>
            </a:r>
            <a:r>
              <a:rPr lang="en-US" sz="16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a:t>
            </a:r>
            <a:r>
              <a:rPr lang="en-US" sz="16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Durata</a:t>
            </a:r>
            <a:r>
              <a:rPr lang="en-US" sz="16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a:t>
            </a:r>
            <a:r>
              <a:rPr lang="en-US" sz="16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pauzei</a:t>
            </a:r>
            <a:r>
              <a:rPr lang="en-US" sz="16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a:t>
            </a:r>
            <a:r>
              <a:rPr lang="en-US" sz="16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să</a:t>
            </a:r>
            <a:r>
              <a:rPr lang="en-US" sz="16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fie </a:t>
            </a:r>
            <a:r>
              <a:rPr lang="en-US" sz="16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rezonabilă</a:t>
            </a:r>
            <a:r>
              <a:rPr lang="ro-RO" sz="1600" b="1" kern="0" dirty="0">
                <a:solidFill>
                  <a:srgbClr val="222222"/>
                </a:solidFill>
                <a:latin typeface="Calibri" panose="020F0502020204030204" pitchFamily="34" charset="0"/>
                <a:ea typeface="Times New Roman" panose="02020603050405020304" pitchFamily="18" charset="0"/>
                <a:cs typeface="Calibri" panose="020F0502020204030204" pitchFamily="34" charset="0"/>
              </a:rPr>
              <a:t> </a:t>
            </a:r>
            <a:r>
              <a:rPr lang="ro-RO" sz="1600" b="1" kern="0" dirty="0">
                <a:solidFill>
                  <a:srgbClr val="222222"/>
                </a:solidFill>
                <a:effectLst/>
                <a:highlight>
                  <a:srgbClr val="E9EAEE"/>
                </a:highlight>
                <a:latin typeface="Calibri" panose="020F0502020204030204" pitchFamily="34" charset="0"/>
                <a:ea typeface="Times New Roman" panose="02020603050405020304" pitchFamily="18" charset="0"/>
                <a:cs typeface="Calibri" panose="020F0502020204030204" pitchFamily="34" charset="0"/>
              </a:rPr>
              <a:t>și fără a perturba procesul electoral</a:t>
            </a:r>
            <a:r>
              <a:rPr lang="en-US" sz="1600" b="1" kern="0" dirty="0">
                <a:solidFill>
                  <a:srgbClr val="222222"/>
                </a:solidFill>
                <a:effectLst/>
                <a:highlight>
                  <a:srgbClr val="E9EAEE"/>
                </a:highlight>
                <a:latin typeface="Calibri" panose="020F0502020204030204" pitchFamily="34" charset="0"/>
                <a:ea typeface="Times New Roman" panose="02020603050405020304" pitchFamily="18" charset="0"/>
                <a:cs typeface="Calibri" panose="020F0502020204030204" pitchFamily="34" charset="0"/>
              </a:rPr>
              <a:t>.</a:t>
            </a:r>
            <a:endParaRPr lang="en-US" sz="1600" kern="100" dirty="0">
              <a:effectLst/>
              <a:highlight>
                <a:srgbClr val="E9EAEE"/>
              </a:highligh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750"/>
              </a:spcAft>
            </a:pPr>
            <a:r>
              <a:rPr lang="ro-RO" sz="1600" b="1" kern="0" dirty="0">
                <a:solidFill>
                  <a:srgbClr val="2A76A7"/>
                </a:solidFill>
                <a:effectLst/>
                <a:latin typeface="Calibri" panose="020F0502020204030204" pitchFamily="34" charset="0"/>
                <a:ea typeface="Times New Roman" panose="02020603050405020304" pitchFamily="18" charset="0"/>
                <a:cs typeface="Calibri" panose="020F0502020204030204" pitchFamily="34" charset="0"/>
              </a:rPr>
              <a:t>	</a:t>
            </a:r>
            <a:r>
              <a:rPr lang="en-US" sz="1600" b="1" kern="0" dirty="0">
                <a:solidFill>
                  <a:srgbClr val="2A76A7"/>
                </a:solidFill>
                <a:effectLst/>
                <a:latin typeface="Calibri" panose="020F0502020204030204" pitchFamily="34" charset="0"/>
                <a:ea typeface="Times New Roman" panose="02020603050405020304" pitchFamily="18" charset="0"/>
                <a:cs typeface="Calibri" panose="020F0502020204030204" pitchFamily="34" charset="0"/>
              </a:rPr>
              <a:t>Cum </a:t>
            </a:r>
            <a:r>
              <a:rPr lang="en-US" sz="1600" b="1" kern="0" dirty="0" err="1">
                <a:solidFill>
                  <a:srgbClr val="2A76A7"/>
                </a:solidFill>
                <a:effectLst/>
                <a:latin typeface="Calibri" panose="020F0502020204030204" pitchFamily="34" charset="0"/>
                <a:ea typeface="Times New Roman" panose="02020603050405020304" pitchFamily="18" charset="0"/>
                <a:cs typeface="Calibri" panose="020F0502020204030204" pitchFamily="34" charset="0"/>
              </a:rPr>
              <a:t>procedez</a:t>
            </a:r>
            <a:r>
              <a:rPr lang="en-US" sz="1600" b="1" kern="0" dirty="0">
                <a:solidFill>
                  <a:srgbClr val="2A76A7"/>
                </a:solidFill>
                <a:effectLst/>
                <a:latin typeface="Calibri" panose="020F0502020204030204" pitchFamily="34" charset="0"/>
                <a:ea typeface="Times New Roman" panose="02020603050405020304" pitchFamily="18" charset="0"/>
                <a:cs typeface="Calibri" panose="020F0502020204030204" pitchFamily="34" charset="0"/>
              </a:rPr>
              <a:t> </a:t>
            </a:r>
            <a:r>
              <a:rPr lang="en-US" sz="1600" b="1" kern="0" dirty="0" err="1">
                <a:solidFill>
                  <a:srgbClr val="2A76A7"/>
                </a:solidFill>
                <a:effectLst/>
                <a:latin typeface="Calibri" panose="020F0502020204030204" pitchFamily="34" charset="0"/>
                <a:ea typeface="Times New Roman" panose="02020603050405020304" pitchFamily="18" charset="0"/>
                <a:cs typeface="Calibri" panose="020F0502020204030204" pitchFamily="34" charset="0"/>
              </a:rPr>
              <a:t>dacă</a:t>
            </a:r>
            <a:r>
              <a:rPr lang="en-US" sz="1600" b="1" kern="0" dirty="0">
                <a:solidFill>
                  <a:srgbClr val="2A76A7"/>
                </a:solidFill>
                <a:effectLst/>
                <a:latin typeface="Calibri" panose="020F0502020204030204" pitchFamily="34" charset="0"/>
                <a:ea typeface="Times New Roman" panose="02020603050405020304" pitchFamily="18" charset="0"/>
                <a:cs typeface="Calibri" panose="020F0502020204030204" pitchFamily="34" charset="0"/>
              </a:rPr>
              <a:t> </a:t>
            </a:r>
            <a:r>
              <a:rPr lang="en-US" sz="1600" b="1" kern="0" dirty="0" err="1">
                <a:solidFill>
                  <a:srgbClr val="2A76A7"/>
                </a:solidFill>
                <a:effectLst/>
                <a:latin typeface="Calibri" panose="020F0502020204030204" pitchFamily="34" charset="0"/>
                <a:ea typeface="Times New Roman" panose="02020603050405020304" pitchFamily="18" charset="0"/>
                <a:cs typeface="Calibri" panose="020F0502020204030204" pitchFamily="34" charset="0"/>
              </a:rPr>
              <a:t>renunț</a:t>
            </a:r>
            <a:r>
              <a:rPr lang="en-US" sz="1600" b="1" kern="0" dirty="0">
                <a:solidFill>
                  <a:srgbClr val="2A76A7"/>
                </a:solidFill>
                <a:effectLst/>
                <a:latin typeface="Calibri" panose="020F0502020204030204" pitchFamily="34" charset="0"/>
                <a:ea typeface="Times New Roman" panose="02020603050405020304" pitchFamily="18" charset="0"/>
                <a:cs typeface="Calibri" panose="020F0502020204030204" pitchFamily="34" charset="0"/>
              </a:rPr>
              <a:t> </a:t>
            </a:r>
            <a:r>
              <a:rPr lang="en-US" sz="1600" b="1" kern="0" dirty="0" err="1">
                <a:solidFill>
                  <a:srgbClr val="2A76A7"/>
                </a:solidFill>
                <a:effectLst/>
                <a:latin typeface="Calibri" panose="020F0502020204030204" pitchFamily="34" charset="0"/>
                <a:ea typeface="Times New Roman" panose="02020603050405020304" pitchFamily="18" charset="0"/>
                <a:cs typeface="Calibri" panose="020F0502020204030204" pitchFamily="34" charset="0"/>
              </a:rPr>
              <a:t>înainte</a:t>
            </a:r>
            <a:r>
              <a:rPr lang="en-US" sz="1600" b="1" kern="0" dirty="0">
                <a:solidFill>
                  <a:srgbClr val="2A76A7"/>
                </a:solidFill>
                <a:effectLst/>
                <a:latin typeface="Calibri" panose="020F0502020204030204" pitchFamily="34" charset="0"/>
                <a:ea typeface="Times New Roman" panose="02020603050405020304" pitchFamily="18" charset="0"/>
                <a:cs typeface="Calibri" panose="020F0502020204030204" pitchFamily="34" charset="0"/>
              </a:rPr>
              <a:t> de </a:t>
            </a:r>
            <a:r>
              <a:rPr lang="en-US" sz="1600" b="1" kern="0" dirty="0" err="1">
                <a:solidFill>
                  <a:srgbClr val="2A76A7"/>
                </a:solidFill>
                <a:effectLst/>
                <a:latin typeface="Calibri" panose="020F0502020204030204" pitchFamily="34" charset="0"/>
                <a:ea typeface="Times New Roman" panose="02020603050405020304" pitchFamily="18" charset="0"/>
                <a:cs typeface="Calibri" panose="020F0502020204030204" pitchFamily="34" charset="0"/>
              </a:rPr>
              <a:t>turul</a:t>
            </a:r>
            <a:r>
              <a:rPr lang="en-US" sz="1600" b="1" kern="0" dirty="0">
                <a:solidFill>
                  <a:srgbClr val="2A76A7"/>
                </a:solidFill>
                <a:effectLst/>
                <a:latin typeface="Calibri" panose="020F0502020204030204" pitchFamily="34" charset="0"/>
                <a:ea typeface="Times New Roman" panose="02020603050405020304" pitchFamily="18" charset="0"/>
                <a:cs typeface="Calibri" panose="020F0502020204030204" pitchFamily="34" charset="0"/>
              </a:rPr>
              <a:t> 2 </a:t>
            </a:r>
            <a:r>
              <a:rPr lang="en-US" sz="1600" b="1" kern="0" dirty="0" err="1">
                <a:solidFill>
                  <a:srgbClr val="2A76A7"/>
                </a:solidFill>
                <a:effectLst/>
                <a:latin typeface="Calibri" panose="020F0502020204030204" pitchFamily="34" charset="0"/>
                <a:ea typeface="Times New Roman" panose="02020603050405020304" pitchFamily="18" charset="0"/>
                <a:cs typeface="Calibri" panose="020F0502020204030204" pitchFamily="34" charset="0"/>
              </a:rPr>
              <a:t>prezidențiale</a:t>
            </a:r>
            <a:r>
              <a:rPr lang="en-US" sz="1600" b="1" kern="0" dirty="0">
                <a:solidFill>
                  <a:srgbClr val="2A76A7"/>
                </a:solidFill>
                <a:effectLst/>
                <a:latin typeface="Calibri" panose="020F0502020204030204" pitchFamily="34" charset="0"/>
                <a:ea typeface="Times New Roman" panose="02020603050405020304" pitchFamily="18" charset="0"/>
                <a:cs typeface="Calibri" panose="020F0502020204030204" pitchFamily="34" charset="0"/>
              </a:rPr>
              <a:t>?</a:t>
            </a:r>
            <a:endParaRPr lang="en-US" sz="16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750"/>
              </a:spcAft>
            </a:pPr>
            <a:r>
              <a:rPr lang="ro-RO" sz="16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a:t>
            </a:r>
            <a:r>
              <a:rPr lang="en-US" sz="16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Anunț</a:t>
            </a:r>
            <a:r>
              <a:rPr lang="en-US" sz="16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call-center</a:t>
            </a:r>
            <a:r>
              <a:rPr lang="ro-RO" sz="16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a:t>
            </a:r>
            <a:r>
              <a:rPr lang="en-US" sz="16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ul</a:t>
            </a:r>
            <a:r>
              <a:rPr lang="en-US" sz="16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STS. </a:t>
            </a:r>
            <a:endParaRPr lang="ro-RO" sz="16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endParaRPr>
          </a:p>
          <a:p>
            <a:pPr algn="just">
              <a:lnSpc>
                <a:spcPct val="107000"/>
              </a:lnSpc>
              <a:spcAft>
                <a:spcPts val="750"/>
              </a:spcAft>
            </a:pPr>
            <a:r>
              <a:rPr lang="ro-RO" sz="1600" b="1" kern="0" dirty="0">
                <a:solidFill>
                  <a:srgbClr val="222222"/>
                </a:solidFill>
                <a:latin typeface="Calibri" panose="020F0502020204030204" pitchFamily="34" charset="0"/>
                <a:ea typeface="Times New Roman" panose="02020603050405020304" pitchFamily="18" charset="0"/>
                <a:cs typeface="Calibri" panose="020F0502020204030204" pitchFamily="34" charset="0"/>
              </a:rPr>
              <a:t>	</a:t>
            </a:r>
            <a:r>
              <a:rPr lang="ro-RO" sz="1600" b="1" kern="0" dirty="0">
                <a:solidFill>
                  <a:srgbClr val="222222"/>
                </a:solidFill>
                <a:highlight>
                  <a:srgbClr val="E9EAEE"/>
                </a:highlight>
                <a:latin typeface="Calibri" panose="020F0502020204030204" pitchFamily="34" charset="0"/>
                <a:ea typeface="Times New Roman" panose="02020603050405020304" pitchFamily="18" charset="0"/>
                <a:cs typeface="Calibri" panose="020F0502020204030204" pitchFamily="34" charset="0"/>
              </a:rPr>
              <a:t>Înaintez o demisie în scris la </a:t>
            </a:r>
            <a:r>
              <a:rPr lang="en-US" sz="16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Autoritatea</a:t>
            </a:r>
            <a:r>
              <a:rPr lang="en-US" sz="16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Electorală </a:t>
            </a:r>
            <a:r>
              <a:rPr lang="en-US" sz="16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Permanentă</a:t>
            </a:r>
            <a:r>
              <a:rPr lang="en-US" sz="16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a:t>
            </a:r>
            <a:r>
              <a:rPr lang="ro-RO" sz="16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care </a:t>
            </a:r>
            <a:r>
              <a:rPr lang="en-US" sz="16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va</a:t>
            </a:r>
            <a:r>
              <a:rPr lang="en-US" sz="16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a:t>
            </a:r>
            <a:r>
              <a:rPr lang="en-US" sz="16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proceda</a:t>
            </a:r>
            <a:r>
              <a:rPr lang="en-US" sz="16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la </a:t>
            </a:r>
            <a:r>
              <a:rPr lang="en-US" sz="16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înlocuirea</a:t>
            </a:r>
            <a:r>
              <a:rPr lang="en-US" sz="16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a:t>
            </a:r>
            <a:r>
              <a:rPr lang="en-US" sz="16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operatorului</a:t>
            </a:r>
            <a:r>
              <a:rPr lang="en-US" sz="16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cu un operator d</a:t>
            </a:r>
            <a:r>
              <a:rPr lang="ro-RO" sz="16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in corpul de </a:t>
            </a:r>
            <a:r>
              <a:rPr lang="en-US" sz="16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a:t>
            </a:r>
            <a:r>
              <a:rPr lang="en-US" sz="16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rezervă</a:t>
            </a:r>
            <a:r>
              <a:rPr lang="en-US" sz="16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a:t>
            </a:r>
            <a:endParaRPr lang="en-US" sz="16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ro-RO" sz="1600" b="1" dirty="0">
                <a:solidFill>
                  <a:srgbClr val="222222"/>
                </a:solidFill>
                <a:effectLst/>
                <a:latin typeface="Calibri" panose="020F0502020204030204" pitchFamily="34" charset="0"/>
                <a:ea typeface="Times New Roman" panose="02020603050405020304" pitchFamily="18" charset="0"/>
              </a:rPr>
              <a:t>	</a:t>
            </a:r>
            <a:r>
              <a:rPr lang="en-US" sz="1600" b="1" dirty="0" err="1">
                <a:solidFill>
                  <a:srgbClr val="222222"/>
                </a:solidFill>
                <a:effectLst/>
                <a:latin typeface="Calibri" panose="020F0502020204030204" pitchFamily="34" charset="0"/>
                <a:ea typeface="Times New Roman" panose="02020603050405020304" pitchFamily="18" charset="0"/>
              </a:rPr>
              <a:t>Pontajul</a:t>
            </a:r>
            <a:r>
              <a:rPr lang="en-US" sz="1600" b="1" dirty="0">
                <a:solidFill>
                  <a:srgbClr val="222222"/>
                </a:solidFill>
                <a:effectLst/>
                <a:latin typeface="Calibri" panose="020F0502020204030204" pitchFamily="34" charset="0"/>
                <a:ea typeface="Times New Roman" panose="02020603050405020304" pitchFamily="18" charset="0"/>
              </a:rPr>
              <a:t> se </a:t>
            </a:r>
            <a:r>
              <a:rPr lang="en-US" sz="1600" b="1" dirty="0" err="1">
                <a:solidFill>
                  <a:srgbClr val="222222"/>
                </a:solidFill>
                <a:effectLst/>
                <a:latin typeface="Calibri" panose="020F0502020204030204" pitchFamily="34" charset="0"/>
                <a:ea typeface="Times New Roman" panose="02020603050405020304" pitchFamily="18" charset="0"/>
              </a:rPr>
              <a:t>va</a:t>
            </a:r>
            <a:r>
              <a:rPr lang="en-US" sz="1600" b="1" dirty="0">
                <a:solidFill>
                  <a:srgbClr val="222222"/>
                </a:solidFill>
                <a:effectLst/>
                <a:latin typeface="Calibri" panose="020F0502020204030204" pitchFamily="34" charset="0"/>
                <a:ea typeface="Times New Roman" panose="02020603050405020304" pitchFamily="18" charset="0"/>
              </a:rPr>
              <a:t> </a:t>
            </a:r>
            <a:r>
              <a:rPr lang="en-US" sz="1600" b="1" dirty="0" err="1">
                <a:solidFill>
                  <a:srgbClr val="222222"/>
                </a:solidFill>
                <a:effectLst/>
                <a:latin typeface="Calibri" panose="020F0502020204030204" pitchFamily="34" charset="0"/>
                <a:ea typeface="Times New Roman" panose="02020603050405020304" pitchFamily="18" charset="0"/>
              </a:rPr>
              <a:t>realiza</a:t>
            </a:r>
            <a:r>
              <a:rPr lang="en-US" sz="1600" b="1" dirty="0">
                <a:solidFill>
                  <a:srgbClr val="222222"/>
                </a:solidFill>
                <a:effectLst/>
                <a:latin typeface="Calibri" panose="020F0502020204030204" pitchFamily="34" charset="0"/>
                <a:ea typeface="Times New Roman" panose="02020603050405020304" pitchFamily="18" charset="0"/>
              </a:rPr>
              <a:t> </a:t>
            </a:r>
            <a:r>
              <a:rPr lang="en-US" sz="1600" b="1" dirty="0" err="1">
                <a:solidFill>
                  <a:srgbClr val="222222"/>
                </a:solidFill>
                <a:effectLst/>
                <a:latin typeface="Calibri" panose="020F0502020204030204" pitchFamily="34" charset="0"/>
                <a:ea typeface="Times New Roman" panose="02020603050405020304" pitchFamily="18" charset="0"/>
              </a:rPr>
              <a:t>pentru</a:t>
            </a:r>
            <a:r>
              <a:rPr lang="en-US" sz="1600" b="1" dirty="0">
                <a:solidFill>
                  <a:srgbClr val="222222"/>
                </a:solidFill>
                <a:effectLst/>
                <a:latin typeface="Calibri" panose="020F0502020204030204" pitchFamily="34" charset="0"/>
                <a:ea typeface="Times New Roman" panose="02020603050405020304" pitchFamily="18" charset="0"/>
              </a:rPr>
              <a:t> </a:t>
            </a:r>
            <a:r>
              <a:rPr lang="en-US" sz="1600" b="1" dirty="0" err="1">
                <a:solidFill>
                  <a:srgbClr val="222222"/>
                </a:solidFill>
                <a:effectLst/>
                <a:latin typeface="Calibri" panose="020F0502020204030204" pitchFamily="34" charset="0"/>
                <a:ea typeface="Times New Roman" panose="02020603050405020304" pitchFamily="18" charset="0"/>
              </a:rPr>
              <a:t>zilele</a:t>
            </a:r>
            <a:r>
              <a:rPr lang="en-US" sz="1600" b="1" dirty="0">
                <a:solidFill>
                  <a:srgbClr val="222222"/>
                </a:solidFill>
                <a:effectLst/>
                <a:latin typeface="Calibri" panose="020F0502020204030204" pitchFamily="34" charset="0"/>
                <a:ea typeface="Times New Roman" panose="02020603050405020304" pitchFamily="18" charset="0"/>
              </a:rPr>
              <a:t> de </a:t>
            </a:r>
            <a:r>
              <a:rPr lang="en-US" sz="1600" b="1" dirty="0" err="1">
                <a:solidFill>
                  <a:srgbClr val="222222"/>
                </a:solidFill>
                <a:effectLst/>
                <a:latin typeface="Calibri" panose="020F0502020204030204" pitchFamily="34" charset="0"/>
                <a:ea typeface="Times New Roman" panose="02020603050405020304" pitchFamily="18" charset="0"/>
              </a:rPr>
              <a:t>activitate</a:t>
            </a:r>
            <a:r>
              <a:rPr lang="en-US" sz="1600" b="1" dirty="0">
                <a:solidFill>
                  <a:srgbClr val="222222"/>
                </a:solidFill>
                <a:effectLst/>
                <a:latin typeface="Calibri" panose="020F0502020204030204" pitchFamily="34" charset="0"/>
                <a:ea typeface="Times New Roman" panose="02020603050405020304" pitchFamily="18" charset="0"/>
              </a:rPr>
              <a:t> </a:t>
            </a:r>
            <a:r>
              <a:rPr lang="en-US" sz="1600" b="1" dirty="0" err="1">
                <a:solidFill>
                  <a:srgbClr val="222222"/>
                </a:solidFill>
                <a:effectLst/>
                <a:latin typeface="Calibri" panose="020F0502020204030204" pitchFamily="34" charset="0"/>
                <a:ea typeface="Times New Roman" panose="02020603050405020304" pitchFamily="18" charset="0"/>
              </a:rPr>
              <a:t>desfășurată</a:t>
            </a:r>
            <a:r>
              <a:rPr lang="en-US" sz="1600" b="1" dirty="0">
                <a:solidFill>
                  <a:srgbClr val="222222"/>
                </a:solidFill>
                <a:effectLst/>
                <a:latin typeface="Calibri" panose="020F0502020204030204" pitchFamily="34" charset="0"/>
                <a:ea typeface="Times New Roman" panose="02020603050405020304" pitchFamily="18" charset="0"/>
              </a:rPr>
              <a:t> </a:t>
            </a:r>
            <a:r>
              <a:rPr lang="en-US" sz="1600" b="1" dirty="0" err="1">
                <a:solidFill>
                  <a:srgbClr val="222222"/>
                </a:solidFill>
                <a:effectLst/>
                <a:latin typeface="Calibri" panose="020F0502020204030204" pitchFamily="34" charset="0"/>
                <a:ea typeface="Times New Roman" panose="02020603050405020304" pitchFamily="18" charset="0"/>
              </a:rPr>
              <a:t>până</a:t>
            </a:r>
            <a:r>
              <a:rPr lang="en-US" sz="1600" b="1" dirty="0">
                <a:solidFill>
                  <a:srgbClr val="222222"/>
                </a:solidFill>
                <a:effectLst/>
                <a:latin typeface="Calibri" panose="020F0502020204030204" pitchFamily="34" charset="0"/>
                <a:ea typeface="Times New Roman" panose="02020603050405020304" pitchFamily="18" charset="0"/>
              </a:rPr>
              <a:t> la </a:t>
            </a:r>
            <a:r>
              <a:rPr lang="en-US" sz="1600" b="1" dirty="0" err="1">
                <a:solidFill>
                  <a:srgbClr val="222222"/>
                </a:solidFill>
                <a:effectLst/>
                <a:latin typeface="Calibri" panose="020F0502020204030204" pitchFamily="34" charset="0"/>
                <a:ea typeface="Times New Roman" panose="02020603050405020304" pitchFamily="18" charset="0"/>
              </a:rPr>
              <a:t>acel</a:t>
            </a:r>
            <a:r>
              <a:rPr lang="en-US" sz="1600" b="1" dirty="0">
                <a:solidFill>
                  <a:srgbClr val="222222"/>
                </a:solidFill>
                <a:effectLst/>
                <a:latin typeface="Calibri" panose="020F0502020204030204" pitchFamily="34" charset="0"/>
                <a:ea typeface="Times New Roman" panose="02020603050405020304" pitchFamily="18" charset="0"/>
              </a:rPr>
              <a:t> moment. Plata se </a:t>
            </a:r>
            <a:r>
              <a:rPr lang="en-US" sz="1600" b="1" dirty="0" err="1">
                <a:solidFill>
                  <a:srgbClr val="222222"/>
                </a:solidFill>
                <a:effectLst/>
                <a:latin typeface="Calibri" panose="020F0502020204030204" pitchFamily="34" charset="0"/>
                <a:ea typeface="Times New Roman" panose="02020603050405020304" pitchFamily="18" charset="0"/>
              </a:rPr>
              <a:t>va</a:t>
            </a:r>
            <a:r>
              <a:rPr lang="en-US" sz="1600" b="1" dirty="0">
                <a:solidFill>
                  <a:srgbClr val="222222"/>
                </a:solidFill>
                <a:effectLst/>
                <a:latin typeface="Calibri" panose="020F0502020204030204" pitchFamily="34" charset="0"/>
                <a:ea typeface="Times New Roman" panose="02020603050405020304" pitchFamily="18" charset="0"/>
              </a:rPr>
              <a:t> </a:t>
            </a:r>
            <a:r>
              <a:rPr lang="ro-RO" sz="1600" b="1" dirty="0">
                <a:solidFill>
                  <a:srgbClr val="222222"/>
                </a:solidFill>
                <a:effectLst/>
                <a:highlight>
                  <a:srgbClr val="E9EAEE"/>
                </a:highlight>
                <a:latin typeface="Calibri" panose="020F0502020204030204" pitchFamily="34" charset="0"/>
                <a:ea typeface="Times New Roman" panose="02020603050405020304" pitchFamily="18" charset="0"/>
              </a:rPr>
              <a:t>efectua de către Instituția Prefectului, dar după </a:t>
            </a:r>
            <a:r>
              <a:rPr lang="en-US" sz="1600" b="1" dirty="0" err="1">
                <a:solidFill>
                  <a:srgbClr val="222222"/>
                </a:solidFill>
                <a:effectLst/>
                <a:latin typeface="Calibri" panose="020F0502020204030204" pitchFamily="34" charset="0"/>
                <a:ea typeface="Times New Roman" panose="02020603050405020304" pitchFamily="18" charset="0"/>
              </a:rPr>
              <a:t>finalizarea</a:t>
            </a:r>
            <a:r>
              <a:rPr lang="en-US" sz="1600" b="1" dirty="0">
                <a:solidFill>
                  <a:srgbClr val="222222"/>
                </a:solidFill>
                <a:effectLst/>
                <a:latin typeface="Calibri" panose="020F0502020204030204" pitchFamily="34" charset="0"/>
                <a:ea typeface="Times New Roman" panose="02020603050405020304" pitchFamily="18" charset="0"/>
              </a:rPr>
              <a:t> </a:t>
            </a:r>
            <a:r>
              <a:rPr lang="en-US" sz="1600" b="1" dirty="0" err="1">
                <a:solidFill>
                  <a:srgbClr val="222222"/>
                </a:solidFill>
                <a:effectLst/>
                <a:latin typeface="Calibri" panose="020F0502020204030204" pitchFamily="34" charset="0"/>
                <a:ea typeface="Times New Roman" panose="02020603050405020304" pitchFamily="18" charset="0"/>
              </a:rPr>
              <a:t>operațiunilor</a:t>
            </a:r>
            <a:r>
              <a:rPr lang="en-US" sz="1600" b="1" dirty="0">
                <a:solidFill>
                  <a:srgbClr val="222222"/>
                </a:solidFill>
                <a:effectLst/>
                <a:latin typeface="Calibri" panose="020F0502020204030204" pitchFamily="34" charset="0"/>
                <a:ea typeface="Times New Roman" panose="02020603050405020304" pitchFamily="18" charset="0"/>
              </a:rPr>
              <a:t> </a:t>
            </a:r>
            <a:r>
              <a:rPr lang="en-US" sz="1600" b="1" dirty="0" err="1">
                <a:solidFill>
                  <a:srgbClr val="222222"/>
                </a:solidFill>
                <a:effectLst/>
                <a:latin typeface="Calibri" panose="020F0502020204030204" pitchFamily="34" charset="0"/>
                <a:ea typeface="Times New Roman" panose="02020603050405020304" pitchFamily="18" charset="0"/>
              </a:rPr>
              <a:t>pentru</a:t>
            </a:r>
            <a:r>
              <a:rPr lang="en-US" sz="1600" b="1" dirty="0">
                <a:solidFill>
                  <a:srgbClr val="222222"/>
                </a:solidFill>
                <a:effectLst/>
                <a:latin typeface="Calibri" panose="020F0502020204030204" pitchFamily="34" charset="0"/>
                <a:ea typeface="Times New Roman" panose="02020603050405020304" pitchFamily="18" charset="0"/>
              </a:rPr>
              <a:t> </a:t>
            </a:r>
            <a:r>
              <a:rPr lang="en-US" sz="1600" b="1" dirty="0" err="1">
                <a:solidFill>
                  <a:srgbClr val="222222"/>
                </a:solidFill>
                <a:effectLst/>
                <a:latin typeface="Calibri" panose="020F0502020204030204" pitchFamily="34" charset="0"/>
                <a:ea typeface="Times New Roman" panose="02020603050405020304" pitchFamily="18" charset="0"/>
              </a:rPr>
              <a:t>turul</a:t>
            </a:r>
            <a:r>
              <a:rPr lang="en-US" sz="1600" b="1" dirty="0">
                <a:solidFill>
                  <a:srgbClr val="222222"/>
                </a:solidFill>
                <a:effectLst/>
                <a:latin typeface="Calibri" panose="020F0502020204030204" pitchFamily="34" charset="0"/>
                <a:ea typeface="Times New Roman" panose="02020603050405020304" pitchFamily="18" charset="0"/>
              </a:rPr>
              <a:t> 2 al </a:t>
            </a:r>
            <a:r>
              <a:rPr lang="en-US" sz="1600" b="1" dirty="0" err="1">
                <a:solidFill>
                  <a:srgbClr val="222222"/>
                </a:solidFill>
                <a:effectLst/>
                <a:latin typeface="Calibri" panose="020F0502020204030204" pitchFamily="34" charset="0"/>
                <a:ea typeface="Times New Roman" panose="02020603050405020304" pitchFamily="18" charset="0"/>
              </a:rPr>
              <a:t>alegerilor</a:t>
            </a:r>
            <a:r>
              <a:rPr lang="en-US" sz="1600" b="1" dirty="0">
                <a:solidFill>
                  <a:srgbClr val="222222"/>
                </a:solidFill>
                <a:effectLst/>
                <a:latin typeface="Calibri" panose="020F0502020204030204" pitchFamily="34" charset="0"/>
                <a:ea typeface="Times New Roman" panose="02020603050405020304" pitchFamily="18" charset="0"/>
              </a:rPr>
              <a:t> </a:t>
            </a:r>
            <a:r>
              <a:rPr lang="en-US" sz="1600" b="1" dirty="0" err="1">
                <a:solidFill>
                  <a:srgbClr val="222222"/>
                </a:solidFill>
                <a:effectLst/>
                <a:latin typeface="Calibri" panose="020F0502020204030204" pitchFamily="34" charset="0"/>
                <a:ea typeface="Times New Roman" panose="02020603050405020304" pitchFamily="18" charset="0"/>
              </a:rPr>
              <a:t>prezidențiale</a:t>
            </a:r>
            <a:r>
              <a:rPr lang="en-US" sz="1600" b="1" dirty="0">
                <a:solidFill>
                  <a:srgbClr val="222222"/>
                </a:solidFill>
                <a:effectLst/>
                <a:latin typeface="Calibri" panose="020F0502020204030204" pitchFamily="34" charset="0"/>
                <a:ea typeface="Times New Roman" panose="02020603050405020304" pitchFamily="18" charset="0"/>
              </a:rPr>
              <a:t>. </a:t>
            </a:r>
            <a:endParaRPr lang="ro-RO" sz="1600" b="1" dirty="0">
              <a:solidFill>
                <a:srgbClr val="222222"/>
              </a:solidFill>
              <a:effectLst/>
              <a:latin typeface="Calibri" panose="020F0502020204030204" pitchFamily="34" charset="0"/>
              <a:ea typeface="Times New Roman" panose="02020603050405020304" pitchFamily="18" charset="0"/>
            </a:endParaRPr>
          </a:p>
          <a:p>
            <a:pPr algn="just">
              <a:lnSpc>
                <a:spcPct val="107000"/>
              </a:lnSpc>
              <a:spcAft>
                <a:spcPts val="750"/>
              </a:spcAft>
            </a:pPr>
            <a:r>
              <a:rPr lang="ro-RO" sz="1600" b="1" kern="0" dirty="0">
                <a:solidFill>
                  <a:srgbClr val="2A76A7"/>
                </a:solidFill>
                <a:effectLst/>
                <a:latin typeface="Calibri" panose="020F0502020204030204" pitchFamily="34" charset="0"/>
                <a:ea typeface="Times New Roman" panose="02020603050405020304" pitchFamily="18" charset="0"/>
                <a:cs typeface="Calibri" panose="020F0502020204030204" pitchFamily="34" charset="0"/>
              </a:rPr>
              <a:t>	</a:t>
            </a:r>
            <a:r>
              <a:rPr lang="en-US" sz="1600" b="1" kern="0" dirty="0" err="1">
                <a:solidFill>
                  <a:srgbClr val="2A76A7"/>
                </a:solidFill>
                <a:effectLst/>
                <a:latin typeface="Calibri" panose="020F0502020204030204" pitchFamily="34" charset="0"/>
                <a:ea typeface="Times New Roman" panose="02020603050405020304" pitchFamily="18" charset="0"/>
                <a:cs typeface="Calibri" panose="020F0502020204030204" pitchFamily="34" charset="0"/>
              </a:rPr>
              <a:t>Trebuie</a:t>
            </a:r>
            <a:r>
              <a:rPr lang="en-US" sz="1600" b="1" kern="0" dirty="0">
                <a:solidFill>
                  <a:srgbClr val="2A76A7"/>
                </a:solidFill>
                <a:effectLst/>
                <a:latin typeface="Calibri" panose="020F0502020204030204" pitchFamily="34" charset="0"/>
                <a:ea typeface="Times New Roman" panose="02020603050405020304" pitchFamily="18" charset="0"/>
                <a:cs typeface="Calibri" panose="020F0502020204030204" pitchFamily="34" charset="0"/>
              </a:rPr>
              <a:t> </a:t>
            </a:r>
            <a:r>
              <a:rPr lang="en-US" sz="1600" b="1" kern="0" dirty="0" err="1">
                <a:solidFill>
                  <a:srgbClr val="2A76A7"/>
                </a:solidFill>
                <a:effectLst/>
                <a:latin typeface="Calibri" panose="020F0502020204030204" pitchFamily="34" charset="0"/>
                <a:ea typeface="Times New Roman" panose="02020603050405020304" pitchFamily="18" charset="0"/>
                <a:cs typeface="Calibri" panose="020F0502020204030204" pitchFamily="34" charset="0"/>
              </a:rPr>
              <a:t>să</a:t>
            </a:r>
            <a:r>
              <a:rPr lang="en-US" sz="1600" b="1" kern="0" dirty="0">
                <a:solidFill>
                  <a:srgbClr val="2A76A7"/>
                </a:solidFill>
                <a:effectLst/>
                <a:latin typeface="Calibri" panose="020F0502020204030204" pitchFamily="34" charset="0"/>
                <a:ea typeface="Times New Roman" panose="02020603050405020304" pitchFamily="18" charset="0"/>
                <a:cs typeface="Calibri" panose="020F0502020204030204" pitchFamily="34" charset="0"/>
              </a:rPr>
              <a:t> vin cu </a:t>
            </a:r>
            <a:r>
              <a:rPr lang="en-US" sz="1600" b="1" kern="0" dirty="0" err="1">
                <a:solidFill>
                  <a:srgbClr val="2A76A7"/>
                </a:solidFill>
                <a:effectLst/>
                <a:latin typeface="Calibri" panose="020F0502020204030204" pitchFamily="34" charset="0"/>
                <a:ea typeface="Times New Roman" panose="02020603050405020304" pitchFamily="18" charset="0"/>
                <a:cs typeface="Calibri" panose="020F0502020204030204" pitchFamily="34" charset="0"/>
              </a:rPr>
              <a:t>președintele</a:t>
            </a:r>
            <a:r>
              <a:rPr lang="en-US" sz="1600" b="1" kern="0" dirty="0">
                <a:solidFill>
                  <a:srgbClr val="2A76A7"/>
                </a:solidFill>
                <a:effectLst/>
                <a:latin typeface="Calibri" panose="020F0502020204030204" pitchFamily="34" charset="0"/>
                <a:ea typeface="Times New Roman" panose="02020603050405020304" pitchFamily="18" charset="0"/>
                <a:cs typeface="Calibri" panose="020F0502020204030204" pitchFamily="34" charset="0"/>
              </a:rPr>
              <a:t> la </a:t>
            </a:r>
            <a:r>
              <a:rPr lang="en-US" sz="1600" b="1" kern="0" dirty="0" err="1">
                <a:solidFill>
                  <a:srgbClr val="2A76A7"/>
                </a:solidFill>
                <a:effectLst/>
                <a:latin typeface="Calibri" panose="020F0502020204030204" pitchFamily="34" charset="0"/>
                <a:ea typeface="Times New Roman" panose="02020603050405020304" pitchFamily="18" charset="0"/>
                <a:cs typeface="Calibri" panose="020F0502020204030204" pitchFamily="34" charset="0"/>
              </a:rPr>
              <a:t>operațiunile</a:t>
            </a:r>
            <a:r>
              <a:rPr lang="en-US" sz="1600" b="1" kern="0" dirty="0">
                <a:solidFill>
                  <a:srgbClr val="2A76A7"/>
                </a:solidFill>
                <a:effectLst/>
                <a:latin typeface="Calibri" panose="020F0502020204030204" pitchFamily="34" charset="0"/>
                <a:ea typeface="Times New Roman" panose="02020603050405020304" pitchFamily="18" charset="0"/>
                <a:cs typeface="Calibri" panose="020F0502020204030204" pitchFamily="34" charset="0"/>
              </a:rPr>
              <a:t> de </a:t>
            </a:r>
            <a:r>
              <a:rPr lang="en-US" sz="1600" b="1" kern="0" dirty="0" err="1">
                <a:solidFill>
                  <a:srgbClr val="2A76A7"/>
                </a:solidFill>
                <a:effectLst/>
                <a:latin typeface="Calibri" panose="020F0502020204030204" pitchFamily="34" charset="0"/>
                <a:ea typeface="Times New Roman" panose="02020603050405020304" pitchFamily="18" charset="0"/>
                <a:cs typeface="Calibri" panose="020F0502020204030204" pitchFamily="34" charset="0"/>
              </a:rPr>
              <a:t>predare</a:t>
            </a:r>
            <a:r>
              <a:rPr lang="en-US" sz="1600" b="1" kern="0" dirty="0">
                <a:solidFill>
                  <a:srgbClr val="2A76A7"/>
                </a:solidFill>
                <a:effectLst/>
                <a:latin typeface="Calibri" panose="020F0502020204030204" pitchFamily="34" charset="0"/>
                <a:ea typeface="Times New Roman" panose="02020603050405020304" pitchFamily="18" charset="0"/>
                <a:cs typeface="Calibri" panose="020F0502020204030204" pitchFamily="34" charset="0"/>
              </a:rPr>
              <a:t>?</a:t>
            </a:r>
            <a:endParaRPr lang="en-US" sz="16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750"/>
              </a:spcAft>
            </a:pPr>
            <a:r>
              <a:rPr lang="ro-RO" sz="16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a:t>
            </a:r>
            <a:r>
              <a:rPr lang="en-US" sz="16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1.</a:t>
            </a:r>
            <a:r>
              <a:rPr lang="en-US" sz="1600" b="1" u="sng"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N</a:t>
            </a:r>
            <a:r>
              <a:rPr lang="ro-RO" sz="1600" b="1" u="sng"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U</a:t>
            </a:r>
            <a:r>
              <a:rPr lang="en-US" sz="16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La </a:t>
            </a:r>
            <a:r>
              <a:rPr lang="en-US" sz="16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primul</a:t>
            </a:r>
            <a:r>
              <a:rPr lang="en-US" sz="16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tur </a:t>
            </a:r>
            <a:r>
              <a:rPr lang="en-US" sz="16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pentru</a:t>
            </a:r>
            <a:r>
              <a:rPr lang="en-US" sz="16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a:t>
            </a:r>
            <a:r>
              <a:rPr lang="en-US" sz="16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alegerile</a:t>
            </a:r>
            <a:r>
              <a:rPr lang="en-US" sz="16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a:t>
            </a:r>
            <a:r>
              <a:rPr lang="en-US" sz="16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prezidențiale</a:t>
            </a:r>
            <a:r>
              <a:rPr lang="en-US" sz="16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a:t>
            </a:r>
            <a:r>
              <a:rPr lang="en-US" sz="16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și</a:t>
            </a:r>
            <a:r>
              <a:rPr lang="en-US" sz="16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la </a:t>
            </a:r>
            <a:r>
              <a:rPr lang="en-US" sz="16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alegerile</a:t>
            </a:r>
            <a:r>
              <a:rPr lang="en-US" sz="16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a:t>
            </a:r>
            <a:r>
              <a:rPr lang="en-US" sz="16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parlamentare</a:t>
            </a:r>
            <a:r>
              <a:rPr lang="en-US" sz="16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a:t>
            </a:r>
            <a:endParaRPr lang="en-US" sz="16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750"/>
              </a:spcAft>
            </a:pPr>
            <a:r>
              <a:rPr lang="ro-RO" sz="16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a:t>
            </a:r>
            <a:r>
              <a:rPr lang="en-US" sz="16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2.</a:t>
            </a:r>
            <a:r>
              <a:rPr lang="en-US" sz="1600" b="1" u="sng"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D</a:t>
            </a:r>
            <a:r>
              <a:rPr lang="ro-RO" sz="1600" b="1" u="sng"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A</a:t>
            </a:r>
            <a:r>
              <a:rPr lang="en-US" sz="16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a:t>
            </a:r>
            <a:r>
              <a:rPr lang="en-US" sz="16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Chiar</a:t>
            </a:r>
            <a:r>
              <a:rPr lang="en-US" sz="16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a:t>
            </a:r>
            <a:r>
              <a:rPr lang="en-US" sz="16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și</a:t>
            </a:r>
            <a:r>
              <a:rPr lang="en-US" sz="16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la </a:t>
            </a:r>
            <a:r>
              <a:rPr lang="en-US" sz="16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primul</a:t>
            </a:r>
            <a:r>
              <a:rPr lang="en-US" sz="16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tur al </a:t>
            </a:r>
            <a:r>
              <a:rPr lang="en-US" sz="16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alegerilor</a:t>
            </a:r>
            <a:r>
              <a:rPr lang="en-US" sz="16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a:t>
            </a:r>
            <a:r>
              <a:rPr lang="en-US" sz="16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prezidențiale</a:t>
            </a:r>
            <a:r>
              <a:rPr lang="en-US" sz="16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a:t>
            </a:r>
            <a:r>
              <a:rPr lang="en-US" sz="16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sau</a:t>
            </a:r>
            <a:r>
              <a:rPr lang="en-US" sz="16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la </a:t>
            </a:r>
            <a:r>
              <a:rPr lang="en-US" sz="16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alegerile</a:t>
            </a:r>
            <a:r>
              <a:rPr lang="en-US" sz="16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a:t>
            </a:r>
            <a:r>
              <a:rPr lang="en-US" sz="16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parlamentare</a:t>
            </a:r>
            <a:r>
              <a:rPr lang="en-US" sz="16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a:t>
            </a:r>
            <a:r>
              <a:rPr lang="en-US" sz="16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dacă</a:t>
            </a:r>
            <a:r>
              <a:rPr lang="en-US" sz="16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nu se </a:t>
            </a:r>
            <a:r>
              <a:rPr lang="en-US" sz="16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închid</a:t>
            </a:r>
            <a:r>
              <a:rPr lang="en-US" sz="16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a:t>
            </a:r>
            <a:r>
              <a:rPr lang="en-US" sz="16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cheile</a:t>
            </a:r>
            <a:r>
              <a:rPr lang="en-US" sz="16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a:t>
            </a:r>
            <a:r>
              <a:rPr lang="en-US" sz="16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în</a:t>
            </a:r>
            <a:r>
              <a:rPr lang="en-US" sz="16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a:t>
            </a:r>
            <a:r>
              <a:rPr lang="en-US" sz="16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secția</a:t>
            </a:r>
            <a:r>
              <a:rPr lang="en-US" sz="16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de </a:t>
            </a:r>
            <a:r>
              <a:rPr lang="en-US" sz="16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votare</a:t>
            </a:r>
            <a:r>
              <a:rPr lang="en-US" sz="16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a:t>
            </a:r>
            <a:endParaRPr lang="en-US" sz="16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750"/>
              </a:spcAft>
            </a:pPr>
            <a:r>
              <a:rPr lang="ro-RO" sz="16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3.</a:t>
            </a:r>
            <a:r>
              <a:rPr lang="en-US" sz="16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D</a:t>
            </a:r>
            <a:r>
              <a:rPr lang="ro-RO" sz="16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A</a:t>
            </a:r>
            <a:r>
              <a:rPr lang="en-US" sz="16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a:t>
            </a:r>
            <a:r>
              <a:rPr lang="en-US" sz="16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După</a:t>
            </a:r>
            <a:r>
              <a:rPr lang="en-US" sz="16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a:t>
            </a:r>
            <a:r>
              <a:rPr lang="en-US" sz="16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încheierea</a:t>
            </a:r>
            <a:r>
              <a:rPr lang="en-US" sz="16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a:t>
            </a:r>
            <a:r>
              <a:rPr lang="en-US" sz="16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operațiunilor</a:t>
            </a:r>
            <a:r>
              <a:rPr lang="en-US" sz="16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a:t>
            </a:r>
            <a:r>
              <a:rPr lang="en-US" sz="16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în</a:t>
            </a:r>
            <a:r>
              <a:rPr lang="en-US" sz="16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a:t>
            </a:r>
            <a:r>
              <a:rPr lang="en-US" sz="16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secția</a:t>
            </a:r>
            <a:r>
              <a:rPr lang="en-US" sz="16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de </a:t>
            </a:r>
            <a:r>
              <a:rPr lang="en-US" sz="16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votare</a:t>
            </a:r>
            <a:r>
              <a:rPr lang="en-US" sz="16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a:t>
            </a:r>
            <a:r>
              <a:rPr lang="ro-RO" sz="16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după </a:t>
            </a:r>
            <a:r>
              <a:rPr lang="en-US" sz="16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cel de-al </a:t>
            </a:r>
            <a:r>
              <a:rPr lang="en-US" sz="16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doilea</a:t>
            </a:r>
            <a:r>
              <a:rPr lang="en-US" sz="16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tur al </a:t>
            </a:r>
            <a:r>
              <a:rPr lang="en-US" sz="16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alegerilor</a:t>
            </a:r>
            <a:r>
              <a:rPr lang="en-US" sz="16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a:t>
            </a:r>
            <a:r>
              <a:rPr lang="en-US" sz="16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prezidențiale</a:t>
            </a:r>
            <a:r>
              <a:rPr lang="ro-RO" sz="1600" b="1" kern="0" dirty="0">
                <a:solidFill>
                  <a:srgbClr val="222222"/>
                </a:solidFill>
                <a:latin typeface="Calibri" panose="020F0502020204030204" pitchFamily="34" charset="0"/>
                <a:ea typeface="Times New Roman" panose="02020603050405020304" pitchFamily="18" charset="0"/>
                <a:cs typeface="Calibri" panose="020F0502020204030204" pitchFamily="34" charset="0"/>
              </a:rPr>
              <a:t>, </a:t>
            </a:r>
            <a:r>
              <a:rPr lang="ro-RO" sz="1600" b="1" kern="0" dirty="0">
                <a:solidFill>
                  <a:srgbClr val="222222"/>
                </a:solidFill>
                <a:highlight>
                  <a:srgbClr val="E9EAEE"/>
                </a:highlight>
                <a:latin typeface="Calibri" panose="020F0502020204030204" pitchFamily="34" charset="0"/>
                <a:ea typeface="Times New Roman" panose="02020603050405020304" pitchFamily="18" charset="0"/>
                <a:cs typeface="Calibri" panose="020F0502020204030204" pitchFamily="34" charset="0"/>
              </a:rPr>
              <a:t>fiindcă abia atunci s</a:t>
            </a:r>
            <a:r>
              <a:rPr lang="en-US" sz="1600" b="1" kern="0" dirty="0">
                <a:solidFill>
                  <a:srgbClr val="222222"/>
                </a:solidFill>
                <a:effectLst/>
                <a:highlight>
                  <a:srgbClr val="E9EAEE"/>
                </a:highlight>
                <a:latin typeface="Calibri" panose="020F0502020204030204" pitchFamily="34" charset="0"/>
                <a:ea typeface="Times New Roman" panose="02020603050405020304" pitchFamily="18" charset="0"/>
                <a:cs typeface="Calibri" panose="020F0502020204030204" pitchFamily="34" charset="0"/>
              </a:rPr>
              <a:t>e </a:t>
            </a:r>
            <a:r>
              <a:rPr lang="en-US" sz="1600" b="1" kern="0" dirty="0" err="1">
                <a:solidFill>
                  <a:srgbClr val="222222"/>
                </a:solidFill>
                <a:effectLst/>
                <a:highlight>
                  <a:srgbClr val="E9EAEE"/>
                </a:highlight>
                <a:latin typeface="Calibri" panose="020F0502020204030204" pitchFamily="34" charset="0"/>
                <a:ea typeface="Times New Roman" panose="02020603050405020304" pitchFamily="18" charset="0"/>
                <a:cs typeface="Calibri" panose="020F0502020204030204" pitchFamily="34" charset="0"/>
              </a:rPr>
              <a:t>predă</a:t>
            </a:r>
            <a:r>
              <a:rPr lang="en-US" sz="1600" b="1" kern="0" dirty="0">
                <a:solidFill>
                  <a:srgbClr val="222222"/>
                </a:solidFill>
                <a:effectLst/>
                <a:highlight>
                  <a:srgbClr val="E9EAEE"/>
                </a:highlight>
                <a:latin typeface="Calibri" panose="020F0502020204030204" pitchFamily="34" charset="0"/>
                <a:ea typeface="Times New Roman" panose="02020603050405020304" pitchFamily="18" charset="0"/>
                <a:cs typeface="Calibri" panose="020F0502020204030204" pitchFamily="34" charset="0"/>
              </a:rPr>
              <a:t> </a:t>
            </a:r>
            <a:r>
              <a:rPr lang="en-US" sz="1600" b="1" kern="0" dirty="0" err="1">
                <a:solidFill>
                  <a:srgbClr val="222222"/>
                </a:solidFill>
                <a:effectLst/>
                <a:highlight>
                  <a:srgbClr val="E9EAEE"/>
                </a:highlight>
                <a:latin typeface="Calibri" panose="020F0502020204030204" pitchFamily="34" charset="0"/>
                <a:ea typeface="Times New Roman" panose="02020603050405020304" pitchFamily="18" charset="0"/>
                <a:cs typeface="Calibri" panose="020F0502020204030204" pitchFamily="34" charset="0"/>
              </a:rPr>
              <a:t>echipamentul</a:t>
            </a:r>
            <a:r>
              <a:rPr lang="en-US" sz="1600" b="1" kern="0" dirty="0">
                <a:solidFill>
                  <a:srgbClr val="222222"/>
                </a:solidFill>
                <a:effectLst/>
                <a:highlight>
                  <a:srgbClr val="E9EAEE"/>
                </a:highlight>
                <a:latin typeface="Calibri" panose="020F0502020204030204" pitchFamily="34" charset="0"/>
                <a:ea typeface="Times New Roman" panose="02020603050405020304" pitchFamily="18" charset="0"/>
                <a:cs typeface="Calibri" panose="020F0502020204030204" pitchFamily="34" charset="0"/>
              </a:rPr>
              <a:t>.</a:t>
            </a:r>
            <a:endParaRPr lang="en-US" sz="1600" kern="100" dirty="0">
              <a:effectLst/>
              <a:highlight>
                <a:srgbClr val="E9EAEE"/>
              </a:highlight>
              <a:latin typeface="Calibri" panose="020F0502020204030204" pitchFamily="34" charset="0"/>
              <a:ea typeface="Calibri" panose="020F0502020204030204" pitchFamily="34" charset="0"/>
              <a:cs typeface="Times New Roman" panose="02020603050405020304" pitchFamily="18" charset="0"/>
            </a:endParaRPr>
          </a:p>
          <a:p>
            <a:pPr algn="just"/>
            <a:endParaRPr lang="en-US" sz="14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18924685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a:extLst>
              <a:ext uri="{FF2B5EF4-FFF2-40B4-BE49-F238E27FC236}">
                <a16:creationId xmlns:a16="http://schemas.microsoft.com/office/drawing/2014/main" id="{FC7AC2C6-B4F1-A62A-85B7-BC3A63A1DB9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02263" y="-76695"/>
            <a:ext cx="6467475" cy="1132205"/>
          </a:xfrm>
          <a:prstGeom prst="rect">
            <a:avLst/>
          </a:prstGeom>
        </p:spPr>
      </p:pic>
      <p:sp>
        <p:nvSpPr>
          <p:cNvPr id="6" name="CasetăText 5">
            <a:extLst>
              <a:ext uri="{FF2B5EF4-FFF2-40B4-BE49-F238E27FC236}">
                <a16:creationId xmlns:a16="http://schemas.microsoft.com/office/drawing/2014/main" id="{ACC424D8-52EC-BFE7-0DE1-19135878CD91}"/>
              </a:ext>
            </a:extLst>
          </p:cNvPr>
          <p:cNvSpPr txBox="1"/>
          <p:nvPr/>
        </p:nvSpPr>
        <p:spPr>
          <a:xfrm>
            <a:off x="694441" y="1055510"/>
            <a:ext cx="10803117" cy="6106865"/>
          </a:xfrm>
          <a:prstGeom prst="rect">
            <a:avLst/>
          </a:prstGeom>
          <a:noFill/>
        </p:spPr>
        <p:txBody>
          <a:bodyPr wrap="square">
            <a:spAutoFit/>
          </a:bodyPr>
          <a:lstStyle/>
          <a:p>
            <a:pPr algn="just">
              <a:lnSpc>
                <a:spcPct val="107000"/>
              </a:lnSpc>
              <a:spcAft>
                <a:spcPts val="750"/>
              </a:spcAft>
            </a:pPr>
            <a:r>
              <a:rPr lang="ro-RO" b="1" kern="0" dirty="0">
                <a:solidFill>
                  <a:srgbClr val="2A76A7"/>
                </a:solidFill>
                <a:latin typeface="Calibri" panose="020F0502020204030204" pitchFamily="34" charset="0"/>
                <a:ea typeface="Times New Roman" panose="02020603050405020304" pitchFamily="18" charset="0"/>
                <a:cs typeface="Calibri" panose="020F0502020204030204" pitchFamily="34" charset="0"/>
              </a:rPr>
              <a:t>	</a:t>
            </a:r>
            <a:r>
              <a:rPr lang="en-US" sz="1800" b="1" kern="0" dirty="0">
                <a:solidFill>
                  <a:srgbClr val="2A76A7"/>
                </a:solidFill>
                <a:effectLst/>
                <a:latin typeface="Calibri" panose="020F0502020204030204" pitchFamily="34" charset="0"/>
                <a:ea typeface="Times New Roman" panose="02020603050405020304" pitchFamily="18" charset="0"/>
                <a:cs typeface="Calibri" panose="020F0502020204030204" pitchFamily="34" charset="0"/>
              </a:rPr>
              <a:t>Cum </a:t>
            </a:r>
            <a:r>
              <a:rPr lang="en-US" sz="1800" b="1" kern="0" dirty="0" err="1">
                <a:solidFill>
                  <a:srgbClr val="2A76A7"/>
                </a:solidFill>
                <a:effectLst/>
                <a:latin typeface="Calibri" panose="020F0502020204030204" pitchFamily="34" charset="0"/>
                <a:ea typeface="Times New Roman" panose="02020603050405020304" pitchFamily="18" charset="0"/>
                <a:cs typeface="Calibri" panose="020F0502020204030204" pitchFamily="34" charset="0"/>
              </a:rPr>
              <a:t>îmi</a:t>
            </a:r>
            <a:r>
              <a:rPr lang="en-US" sz="1800" b="1" kern="0" dirty="0">
                <a:solidFill>
                  <a:srgbClr val="2A76A7"/>
                </a:solidFill>
                <a:effectLst/>
                <a:latin typeface="Calibri" panose="020F0502020204030204" pitchFamily="34" charset="0"/>
                <a:ea typeface="Times New Roman" panose="02020603050405020304" pitchFamily="18" charset="0"/>
                <a:cs typeface="Calibri" panose="020F0502020204030204" pitchFamily="34" charset="0"/>
              </a:rPr>
              <a:t> </a:t>
            </a:r>
            <a:r>
              <a:rPr lang="en-US" sz="1800" b="1" kern="0" dirty="0" err="1">
                <a:solidFill>
                  <a:srgbClr val="2A76A7"/>
                </a:solidFill>
                <a:effectLst/>
                <a:latin typeface="Calibri" panose="020F0502020204030204" pitchFamily="34" charset="0"/>
                <a:ea typeface="Times New Roman" panose="02020603050405020304" pitchFamily="18" charset="0"/>
                <a:cs typeface="Calibri" panose="020F0502020204030204" pitchFamily="34" charset="0"/>
              </a:rPr>
              <a:t>iau</a:t>
            </a:r>
            <a:r>
              <a:rPr lang="en-US" sz="1800" b="1" kern="0" dirty="0">
                <a:solidFill>
                  <a:srgbClr val="2A76A7"/>
                </a:solidFill>
                <a:effectLst/>
                <a:latin typeface="Calibri" panose="020F0502020204030204" pitchFamily="34" charset="0"/>
                <a:ea typeface="Times New Roman" panose="02020603050405020304" pitchFamily="18" charset="0"/>
                <a:cs typeface="Calibri" panose="020F0502020204030204" pitchFamily="34" charset="0"/>
              </a:rPr>
              <a:t> </a:t>
            </a:r>
            <a:r>
              <a:rPr lang="en-US" sz="1800" b="1" kern="0" dirty="0" err="1">
                <a:solidFill>
                  <a:srgbClr val="2A76A7"/>
                </a:solidFill>
                <a:effectLst/>
                <a:latin typeface="Calibri" panose="020F0502020204030204" pitchFamily="34" charset="0"/>
                <a:ea typeface="Times New Roman" panose="02020603050405020304" pitchFamily="18" charset="0"/>
                <a:cs typeface="Calibri" panose="020F0502020204030204" pitchFamily="34" charset="0"/>
              </a:rPr>
              <a:t>ziua</a:t>
            </a:r>
            <a:r>
              <a:rPr lang="en-US" sz="1800" b="1" kern="0" dirty="0">
                <a:solidFill>
                  <a:srgbClr val="2A76A7"/>
                </a:solidFill>
                <a:effectLst/>
                <a:latin typeface="Calibri" panose="020F0502020204030204" pitchFamily="34" charset="0"/>
                <a:ea typeface="Times New Roman" panose="02020603050405020304" pitchFamily="18" charset="0"/>
                <a:cs typeface="Calibri" panose="020F0502020204030204" pitchFamily="34" charset="0"/>
              </a:rPr>
              <a:t> </a:t>
            </a:r>
            <a:r>
              <a:rPr lang="en-US" sz="1800" b="1" kern="0" dirty="0" err="1">
                <a:solidFill>
                  <a:srgbClr val="2A76A7"/>
                </a:solidFill>
                <a:effectLst/>
                <a:latin typeface="Calibri" panose="020F0502020204030204" pitchFamily="34" charset="0"/>
                <a:ea typeface="Times New Roman" panose="02020603050405020304" pitchFamily="18" charset="0"/>
                <a:cs typeface="Calibri" panose="020F0502020204030204" pitchFamily="34" charset="0"/>
              </a:rPr>
              <a:t>liberă</a:t>
            </a:r>
            <a:r>
              <a:rPr lang="en-US" sz="1800" b="1" kern="0" dirty="0">
                <a:solidFill>
                  <a:srgbClr val="2A76A7"/>
                </a:solidFill>
                <a:effectLst/>
                <a:latin typeface="Calibri" panose="020F0502020204030204" pitchFamily="34" charset="0"/>
                <a:ea typeface="Times New Roman" panose="02020603050405020304" pitchFamily="18" charset="0"/>
                <a:cs typeface="Calibri" panose="020F0502020204030204" pitchFamily="34" charset="0"/>
              </a:rPr>
              <a:t> </a:t>
            </a:r>
            <a:r>
              <a:rPr lang="en-US" sz="1800" b="1" kern="0" dirty="0" err="1">
                <a:solidFill>
                  <a:srgbClr val="2A76A7"/>
                </a:solidFill>
                <a:effectLst/>
                <a:latin typeface="Calibri" panose="020F0502020204030204" pitchFamily="34" charset="0"/>
                <a:ea typeface="Times New Roman" panose="02020603050405020304" pitchFamily="18" charset="0"/>
                <a:cs typeface="Calibri" panose="020F0502020204030204" pitchFamily="34" charset="0"/>
              </a:rPr>
              <a:t>după</a:t>
            </a:r>
            <a:r>
              <a:rPr lang="en-US" sz="1800" b="1" kern="0" dirty="0">
                <a:solidFill>
                  <a:srgbClr val="2A76A7"/>
                </a:solidFill>
                <a:effectLst/>
                <a:latin typeface="Calibri" panose="020F0502020204030204" pitchFamily="34" charset="0"/>
                <a:ea typeface="Times New Roman" panose="02020603050405020304" pitchFamily="18" charset="0"/>
                <a:cs typeface="Calibri" panose="020F0502020204030204" pitchFamily="34" charset="0"/>
              </a:rPr>
              <a:t> </a:t>
            </a:r>
            <a:r>
              <a:rPr lang="en-US" sz="1800" b="1" kern="0" dirty="0" err="1">
                <a:solidFill>
                  <a:srgbClr val="2A76A7"/>
                </a:solidFill>
                <a:effectLst/>
                <a:latin typeface="Calibri" panose="020F0502020204030204" pitchFamily="34" charset="0"/>
                <a:ea typeface="Times New Roman" panose="02020603050405020304" pitchFamily="18" charset="0"/>
                <a:cs typeface="Calibri" panose="020F0502020204030204" pitchFamily="34" charset="0"/>
              </a:rPr>
              <a:t>votare</a:t>
            </a:r>
            <a:r>
              <a:rPr lang="en-US" sz="1800" b="1" kern="0" dirty="0">
                <a:solidFill>
                  <a:srgbClr val="2A76A7"/>
                </a:solidFill>
                <a:effectLst/>
                <a:latin typeface="Calibri" panose="020F0502020204030204" pitchFamily="34" charset="0"/>
                <a:ea typeface="Times New Roman" panose="02020603050405020304" pitchFamily="18" charset="0"/>
                <a:cs typeface="Calibri" panose="020F0502020204030204" pitchFamily="34" charset="0"/>
              </a:rPr>
              <a:t>? </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750"/>
              </a:spcAft>
            </a:pPr>
            <a:r>
              <a:rPr lang="ro-RO" b="1" dirty="0">
                <a:solidFill>
                  <a:srgbClr val="222222"/>
                </a:solidFill>
                <a:latin typeface="Calibri" panose="020F0502020204030204" pitchFamily="34" charset="0"/>
                <a:cs typeface="Times New Roman" panose="02020603050405020304" pitchFamily="18" charset="0"/>
              </a:rPr>
              <a:t>	</a:t>
            </a:r>
            <a:r>
              <a:rPr lang="en-US" b="1" dirty="0" err="1">
                <a:solidFill>
                  <a:srgbClr val="222222"/>
                </a:solidFill>
                <a:latin typeface="Calibri" panose="020F0502020204030204" pitchFamily="34" charset="0"/>
                <a:cs typeface="Times New Roman" panose="02020603050405020304" pitchFamily="18" charset="0"/>
              </a:rPr>
              <a:t>Operatorii</a:t>
            </a:r>
            <a:r>
              <a:rPr lang="en-US" b="1" dirty="0">
                <a:solidFill>
                  <a:srgbClr val="222222"/>
                </a:solidFill>
                <a:latin typeface="Calibri" panose="020F0502020204030204" pitchFamily="34" charset="0"/>
                <a:cs typeface="Times New Roman" panose="02020603050405020304" pitchFamily="18" charset="0"/>
              </a:rPr>
              <a:t> de calculator au </a:t>
            </a:r>
            <a:r>
              <a:rPr lang="en-US" b="1" dirty="0" err="1">
                <a:solidFill>
                  <a:srgbClr val="222222"/>
                </a:solidFill>
                <a:latin typeface="Calibri" panose="020F0502020204030204" pitchFamily="34" charset="0"/>
                <a:cs typeface="Times New Roman" panose="02020603050405020304" pitchFamily="18" charset="0"/>
              </a:rPr>
              <a:t>dreptul</a:t>
            </a:r>
            <a:r>
              <a:rPr lang="en-US" b="1" dirty="0">
                <a:solidFill>
                  <a:srgbClr val="222222"/>
                </a:solidFill>
                <a:latin typeface="Calibri" panose="020F0502020204030204" pitchFamily="34" charset="0"/>
                <a:cs typeface="Times New Roman" panose="02020603050405020304" pitchFamily="18" charset="0"/>
              </a:rPr>
              <a:t> </a:t>
            </a:r>
            <a:r>
              <a:rPr lang="en-US" b="1" dirty="0" err="1">
                <a:solidFill>
                  <a:srgbClr val="222222"/>
                </a:solidFill>
                <a:latin typeface="Calibri" panose="020F0502020204030204" pitchFamily="34" charset="0"/>
                <a:cs typeface="Times New Roman" panose="02020603050405020304" pitchFamily="18" charset="0"/>
              </a:rPr>
              <a:t>să</a:t>
            </a:r>
            <a:r>
              <a:rPr lang="en-US" b="1" dirty="0">
                <a:solidFill>
                  <a:srgbClr val="222222"/>
                </a:solidFill>
                <a:latin typeface="Calibri" panose="020F0502020204030204" pitchFamily="34" charset="0"/>
                <a:cs typeface="Times New Roman" panose="02020603050405020304" pitchFamily="18" charset="0"/>
              </a:rPr>
              <a:t> </a:t>
            </a:r>
            <a:r>
              <a:rPr lang="en-US" b="1" dirty="0" err="1">
                <a:solidFill>
                  <a:srgbClr val="222222"/>
                </a:solidFill>
                <a:latin typeface="Calibri" panose="020F0502020204030204" pitchFamily="34" charset="0"/>
                <a:cs typeface="Times New Roman" panose="02020603050405020304" pitchFamily="18" charset="0"/>
              </a:rPr>
              <a:t>primească</a:t>
            </a:r>
            <a:r>
              <a:rPr lang="en-US" b="1" dirty="0">
                <a:solidFill>
                  <a:srgbClr val="222222"/>
                </a:solidFill>
                <a:latin typeface="Calibri" panose="020F0502020204030204" pitchFamily="34" charset="0"/>
                <a:cs typeface="Times New Roman" panose="02020603050405020304" pitchFamily="18" charset="0"/>
              </a:rPr>
              <a:t>, la </a:t>
            </a:r>
            <a:r>
              <a:rPr lang="en-US" b="1" dirty="0" err="1">
                <a:solidFill>
                  <a:srgbClr val="222222"/>
                </a:solidFill>
                <a:latin typeface="Calibri" panose="020F0502020204030204" pitchFamily="34" charset="0"/>
                <a:cs typeface="Times New Roman" panose="02020603050405020304" pitchFamily="18" charset="0"/>
              </a:rPr>
              <a:t>cerere</a:t>
            </a:r>
            <a:r>
              <a:rPr lang="en-US" b="1" dirty="0">
                <a:solidFill>
                  <a:srgbClr val="222222"/>
                </a:solidFill>
                <a:latin typeface="Calibri" panose="020F0502020204030204" pitchFamily="34" charset="0"/>
                <a:cs typeface="Times New Roman" panose="02020603050405020304" pitchFamily="18" charset="0"/>
              </a:rPr>
              <a:t>, </a:t>
            </a:r>
            <a:r>
              <a:rPr lang="en-US" b="1" dirty="0" err="1">
                <a:solidFill>
                  <a:srgbClr val="222222"/>
                </a:solidFill>
                <a:latin typeface="Calibri" panose="020F0502020204030204" pitchFamily="34" charset="0"/>
                <a:cs typeface="Times New Roman" panose="02020603050405020304" pitchFamily="18" charset="0"/>
              </a:rPr>
              <a:t>sau</a:t>
            </a:r>
            <a:r>
              <a:rPr lang="en-US" b="1" dirty="0">
                <a:solidFill>
                  <a:srgbClr val="222222"/>
                </a:solidFill>
                <a:latin typeface="Calibri" panose="020F0502020204030204" pitchFamily="34" charset="0"/>
                <a:cs typeface="Times New Roman" panose="02020603050405020304" pitchFamily="18" charset="0"/>
              </a:rPr>
              <a:t> din </a:t>
            </a:r>
            <a:r>
              <a:rPr lang="en-US" b="1" dirty="0" err="1">
                <a:solidFill>
                  <a:srgbClr val="222222"/>
                </a:solidFill>
                <a:latin typeface="Calibri" panose="020F0502020204030204" pitchFamily="34" charset="0"/>
                <a:cs typeface="Times New Roman" panose="02020603050405020304" pitchFamily="18" charset="0"/>
              </a:rPr>
              <a:t>oficiu</a:t>
            </a:r>
            <a:r>
              <a:rPr lang="en-US" b="1" dirty="0">
                <a:solidFill>
                  <a:srgbClr val="222222"/>
                </a:solidFill>
                <a:latin typeface="Calibri" panose="020F0502020204030204" pitchFamily="34" charset="0"/>
                <a:cs typeface="Times New Roman" panose="02020603050405020304" pitchFamily="18" charset="0"/>
              </a:rPr>
              <a:t>, o zi </a:t>
            </a:r>
            <a:r>
              <a:rPr lang="en-US" b="1" dirty="0" err="1">
                <a:solidFill>
                  <a:srgbClr val="222222"/>
                </a:solidFill>
                <a:latin typeface="Calibri" panose="020F0502020204030204" pitchFamily="34" charset="0"/>
                <a:cs typeface="Times New Roman" panose="02020603050405020304" pitchFamily="18" charset="0"/>
              </a:rPr>
              <a:t>liberă</a:t>
            </a:r>
            <a:r>
              <a:rPr lang="en-US" b="1" dirty="0">
                <a:solidFill>
                  <a:srgbClr val="222222"/>
                </a:solidFill>
                <a:latin typeface="Calibri" panose="020F0502020204030204" pitchFamily="34" charset="0"/>
                <a:cs typeface="Times New Roman" panose="02020603050405020304" pitchFamily="18" charset="0"/>
              </a:rPr>
              <a:t> </a:t>
            </a:r>
            <a:r>
              <a:rPr lang="en-US" b="1" dirty="0" err="1">
                <a:solidFill>
                  <a:srgbClr val="222222"/>
                </a:solidFill>
                <a:latin typeface="Calibri" panose="020F0502020204030204" pitchFamily="34" charset="0"/>
                <a:cs typeface="Times New Roman" panose="02020603050405020304" pitchFamily="18" charset="0"/>
              </a:rPr>
              <a:t>plătită</a:t>
            </a:r>
            <a:r>
              <a:rPr lang="en-US" b="1" dirty="0">
                <a:solidFill>
                  <a:srgbClr val="222222"/>
                </a:solidFill>
                <a:latin typeface="Calibri" panose="020F0502020204030204" pitchFamily="34" charset="0"/>
                <a:cs typeface="Times New Roman" panose="02020603050405020304" pitchFamily="18" charset="0"/>
              </a:rPr>
              <a:t> de la </a:t>
            </a:r>
            <a:r>
              <a:rPr lang="en-US" b="1" dirty="0" err="1">
                <a:solidFill>
                  <a:srgbClr val="222222"/>
                </a:solidFill>
                <a:latin typeface="Calibri" panose="020F0502020204030204" pitchFamily="34" charset="0"/>
                <a:cs typeface="Times New Roman" panose="02020603050405020304" pitchFamily="18" charset="0"/>
              </a:rPr>
              <a:t>locul</a:t>
            </a:r>
            <a:r>
              <a:rPr lang="en-US" b="1" dirty="0">
                <a:solidFill>
                  <a:srgbClr val="222222"/>
                </a:solidFill>
                <a:latin typeface="Calibri" panose="020F0502020204030204" pitchFamily="34" charset="0"/>
                <a:cs typeface="Times New Roman" panose="02020603050405020304" pitchFamily="18" charset="0"/>
              </a:rPr>
              <a:t> de </a:t>
            </a:r>
            <a:r>
              <a:rPr lang="en-US" b="1" dirty="0" err="1">
                <a:solidFill>
                  <a:srgbClr val="222222"/>
                </a:solidFill>
                <a:latin typeface="Calibri" panose="020F0502020204030204" pitchFamily="34" charset="0"/>
                <a:cs typeface="Times New Roman" panose="02020603050405020304" pitchFamily="18" charset="0"/>
              </a:rPr>
              <a:t>muncă</a:t>
            </a:r>
            <a:r>
              <a:rPr lang="en-US" b="1" dirty="0">
                <a:solidFill>
                  <a:srgbClr val="222222"/>
                </a:solidFill>
                <a:latin typeface="Calibri" panose="020F0502020204030204" pitchFamily="34" charset="0"/>
                <a:cs typeface="Times New Roman" panose="02020603050405020304" pitchFamily="18" charset="0"/>
              </a:rPr>
              <a:t>, </a:t>
            </a:r>
            <a:r>
              <a:rPr lang="en-US" b="1" dirty="0" err="1">
                <a:solidFill>
                  <a:srgbClr val="222222"/>
                </a:solidFill>
                <a:latin typeface="Calibri" panose="020F0502020204030204" pitchFamily="34" charset="0"/>
                <a:cs typeface="Times New Roman" panose="02020603050405020304" pitchFamily="18" charset="0"/>
              </a:rPr>
              <a:t>în</a:t>
            </a:r>
            <a:r>
              <a:rPr lang="en-US" b="1" dirty="0">
                <a:solidFill>
                  <a:srgbClr val="222222"/>
                </a:solidFill>
                <a:latin typeface="Calibri" panose="020F0502020204030204" pitchFamily="34" charset="0"/>
                <a:cs typeface="Times New Roman" panose="02020603050405020304" pitchFamily="18" charset="0"/>
              </a:rPr>
              <a:t> </a:t>
            </a:r>
            <a:r>
              <a:rPr lang="en-US" b="1" dirty="0" err="1">
                <a:solidFill>
                  <a:srgbClr val="222222"/>
                </a:solidFill>
                <a:latin typeface="Calibri" panose="020F0502020204030204" pitchFamily="34" charset="0"/>
                <a:cs typeface="Times New Roman" panose="02020603050405020304" pitchFamily="18" charset="0"/>
              </a:rPr>
              <a:t>ziua</a:t>
            </a:r>
            <a:r>
              <a:rPr lang="en-US" b="1" dirty="0">
                <a:solidFill>
                  <a:srgbClr val="222222"/>
                </a:solidFill>
                <a:latin typeface="Calibri" panose="020F0502020204030204" pitchFamily="34" charset="0"/>
                <a:cs typeface="Times New Roman" panose="02020603050405020304" pitchFamily="18" charset="0"/>
              </a:rPr>
              <a:t> </a:t>
            </a:r>
            <a:r>
              <a:rPr lang="en-US" b="1" dirty="0" err="1">
                <a:solidFill>
                  <a:srgbClr val="222222"/>
                </a:solidFill>
                <a:latin typeface="Calibri" panose="020F0502020204030204" pitchFamily="34" charset="0"/>
                <a:cs typeface="Times New Roman" panose="02020603050405020304" pitchFamily="18" charset="0"/>
              </a:rPr>
              <a:t>următoare</a:t>
            </a:r>
            <a:r>
              <a:rPr lang="en-US" b="1" dirty="0">
                <a:solidFill>
                  <a:srgbClr val="222222"/>
                </a:solidFill>
                <a:latin typeface="Calibri" panose="020F0502020204030204" pitchFamily="34" charset="0"/>
                <a:cs typeface="Times New Roman" panose="02020603050405020304" pitchFamily="18" charset="0"/>
              </a:rPr>
              <a:t> </a:t>
            </a:r>
            <a:r>
              <a:rPr lang="en-US" b="1" dirty="0" err="1">
                <a:solidFill>
                  <a:srgbClr val="222222"/>
                </a:solidFill>
                <a:latin typeface="Calibri" panose="020F0502020204030204" pitchFamily="34" charset="0"/>
                <a:cs typeface="Times New Roman" panose="02020603050405020304" pitchFamily="18" charset="0"/>
              </a:rPr>
              <a:t>zilei</a:t>
            </a:r>
            <a:r>
              <a:rPr lang="en-US" b="1" dirty="0">
                <a:solidFill>
                  <a:srgbClr val="222222"/>
                </a:solidFill>
                <a:latin typeface="Calibri" panose="020F0502020204030204" pitchFamily="34" charset="0"/>
                <a:cs typeface="Times New Roman" panose="02020603050405020304" pitchFamily="18" charset="0"/>
              </a:rPr>
              <a:t> </a:t>
            </a:r>
            <a:r>
              <a:rPr lang="en-US" b="1" dirty="0" err="1">
                <a:solidFill>
                  <a:srgbClr val="222222"/>
                </a:solidFill>
                <a:latin typeface="Calibri" panose="020F0502020204030204" pitchFamily="34" charset="0"/>
                <a:cs typeface="Times New Roman" panose="02020603050405020304" pitchFamily="18" charset="0"/>
              </a:rPr>
              <a:t>votării</a:t>
            </a:r>
            <a:r>
              <a:rPr lang="ro-RO" b="1" dirty="0">
                <a:solidFill>
                  <a:srgbClr val="222222"/>
                </a:solidFill>
                <a:latin typeface="Calibri" panose="020F0502020204030204" pitchFamily="34" charset="0"/>
                <a:cs typeface="Times New Roman" panose="02020603050405020304" pitchFamily="18" charset="0"/>
              </a:rPr>
              <a:t> </a:t>
            </a:r>
            <a:r>
              <a:rPr lang="ro-RO" b="1" i="1" dirty="0">
                <a:solidFill>
                  <a:srgbClr val="222222"/>
                </a:solidFill>
                <a:highlight>
                  <a:srgbClr val="E9EAEE"/>
                </a:highlight>
                <a:latin typeface="Calibri" panose="020F0502020204030204" pitchFamily="34" charset="0"/>
                <a:cs typeface="Times New Roman" panose="02020603050405020304" pitchFamily="18" charset="0"/>
              </a:rPr>
              <a:t>(25 noiembrie 2024, 2 decembrie 2024 și respectiv 9 decembrie 2024)</a:t>
            </a:r>
            <a:r>
              <a:rPr lang="en-US" b="1" i="1" dirty="0">
                <a:solidFill>
                  <a:srgbClr val="222222"/>
                </a:solidFill>
                <a:highlight>
                  <a:srgbClr val="E9EAEE"/>
                </a:highlight>
                <a:latin typeface="Calibri" panose="020F0502020204030204" pitchFamily="34" charset="0"/>
                <a:cs typeface="Times New Roman" panose="02020603050405020304" pitchFamily="18" charset="0"/>
              </a:rPr>
              <a:t>, </a:t>
            </a:r>
            <a:r>
              <a:rPr lang="en-US" b="1" dirty="0">
                <a:solidFill>
                  <a:srgbClr val="222222"/>
                </a:solidFill>
                <a:latin typeface="Calibri" panose="020F0502020204030204" pitchFamily="34" charset="0"/>
                <a:cs typeface="Times New Roman" panose="02020603050405020304" pitchFamily="18" charset="0"/>
              </a:rPr>
              <a:t>pe </a:t>
            </a:r>
            <a:r>
              <a:rPr lang="en-US" b="1" dirty="0" err="1">
                <a:solidFill>
                  <a:srgbClr val="222222"/>
                </a:solidFill>
                <a:latin typeface="Calibri" panose="020F0502020204030204" pitchFamily="34" charset="0"/>
                <a:cs typeface="Times New Roman" panose="02020603050405020304" pitchFamily="18" charset="0"/>
              </a:rPr>
              <a:t>baza</a:t>
            </a:r>
            <a:r>
              <a:rPr lang="en-US" b="1" dirty="0">
                <a:solidFill>
                  <a:srgbClr val="222222"/>
                </a:solidFill>
                <a:latin typeface="Calibri" panose="020F0502020204030204" pitchFamily="34" charset="0"/>
                <a:cs typeface="Times New Roman" panose="02020603050405020304" pitchFamily="18" charset="0"/>
              </a:rPr>
              <a:t> </a:t>
            </a:r>
            <a:r>
              <a:rPr lang="en-US" b="1" dirty="0" err="1">
                <a:solidFill>
                  <a:srgbClr val="222222"/>
                </a:solidFill>
                <a:latin typeface="Calibri" panose="020F0502020204030204" pitchFamily="34" charset="0"/>
                <a:cs typeface="Times New Roman" panose="02020603050405020304" pitchFamily="18" charset="0"/>
              </a:rPr>
              <a:t>adeverinţei</a:t>
            </a:r>
            <a:r>
              <a:rPr lang="en-US" b="1" dirty="0">
                <a:solidFill>
                  <a:srgbClr val="222222"/>
                </a:solidFill>
                <a:latin typeface="Calibri" panose="020F0502020204030204" pitchFamily="34" charset="0"/>
                <a:cs typeface="Times New Roman" panose="02020603050405020304" pitchFamily="18" charset="0"/>
              </a:rPr>
              <a:t> </a:t>
            </a:r>
            <a:r>
              <a:rPr lang="en-US" b="1" dirty="0" err="1">
                <a:solidFill>
                  <a:srgbClr val="222222"/>
                </a:solidFill>
                <a:latin typeface="Calibri" panose="020F0502020204030204" pitchFamily="34" charset="0"/>
                <a:cs typeface="Times New Roman" panose="02020603050405020304" pitchFamily="18" charset="0"/>
              </a:rPr>
              <a:t>eliberate</a:t>
            </a:r>
            <a:r>
              <a:rPr lang="en-US" b="1" dirty="0">
                <a:solidFill>
                  <a:srgbClr val="222222"/>
                </a:solidFill>
                <a:latin typeface="Calibri" panose="020F0502020204030204" pitchFamily="34" charset="0"/>
                <a:cs typeface="Times New Roman" panose="02020603050405020304" pitchFamily="18" charset="0"/>
              </a:rPr>
              <a:t> de </a:t>
            </a:r>
            <a:r>
              <a:rPr lang="en-US" b="1" dirty="0" err="1">
                <a:solidFill>
                  <a:srgbClr val="222222"/>
                </a:solidFill>
                <a:latin typeface="Calibri" panose="020F0502020204030204" pitchFamily="34" charset="0"/>
                <a:cs typeface="Times New Roman" panose="02020603050405020304" pitchFamily="18" charset="0"/>
              </a:rPr>
              <a:t>către</a:t>
            </a:r>
            <a:r>
              <a:rPr lang="en-US" b="1" dirty="0">
                <a:solidFill>
                  <a:srgbClr val="222222"/>
                </a:solidFill>
                <a:latin typeface="Calibri" panose="020F0502020204030204" pitchFamily="34" charset="0"/>
                <a:cs typeface="Times New Roman" panose="02020603050405020304" pitchFamily="18" charset="0"/>
              </a:rPr>
              <a:t> </a:t>
            </a:r>
            <a:r>
              <a:rPr lang="en-US" b="1" dirty="0" err="1">
                <a:solidFill>
                  <a:srgbClr val="222222"/>
                </a:solidFill>
                <a:latin typeface="Calibri" panose="020F0502020204030204" pitchFamily="34" charset="0"/>
                <a:cs typeface="Times New Roman" panose="02020603050405020304" pitchFamily="18" charset="0"/>
              </a:rPr>
              <a:t>birourile</a:t>
            </a:r>
            <a:r>
              <a:rPr lang="en-US" b="1" dirty="0">
                <a:solidFill>
                  <a:srgbClr val="222222"/>
                </a:solidFill>
                <a:latin typeface="Calibri" panose="020F0502020204030204" pitchFamily="34" charset="0"/>
                <a:cs typeface="Times New Roman" panose="02020603050405020304" pitchFamily="18" charset="0"/>
              </a:rPr>
              <a:t> </a:t>
            </a:r>
            <a:r>
              <a:rPr lang="en-US" b="1" dirty="0" err="1">
                <a:solidFill>
                  <a:srgbClr val="222222"/>
                </a:solidFill>
                <a:latin typeface="Calibri" panose="020F0502020204030204" pitchFamily="34" charset="0"/>
                <a:cs typeface="Times New Roman" panose="02020603050405020304" pitchFamily="18" charset="0"/>
              </a:rPr>
              <a:t>electorale</a:t>
            </a:r>
            <a:r>
              <a:rPr lang="en-US" b="1" dirty="0">
                <a:solidFill>
                  <a:srgbClr val="222222"/>
                </a:solidFill>
                <a:latin typeface="Calibri" panose="020F0502020204030204" pitchFamily="34" charset="0"/>
                <a:cs typeface="Times New Roman" panose="02020603050405020304" pitchFamily="18" charset="0"/>
              </a:rPr>
              <a:t> ale </a:t>
            </a:r>
            <a:r>
              <a:rPr lang="en-US" b="1" dirty="0" err="1">
                <a:solidFill>
                  <a:srgbClr val="222222"/>
                </a:solidFill>
                <a:latin typeface="Calibri" panose="020F0502020204030204" pitchFamily="34" charset="0"/>
                <a:cs typeface="Times New Roman" panose="02020603050405020304" pitchFamily="18" charset="0"/>
              </a:rPr>
              <a:t>sectoarelor</a:t>
            </a:r>
            <a:r>
              <a:rPr lang="en-US" b="1" dirty="0">
                <a:solidFill>
                  <a:srgbClr val="222222"/>
                </a:solidFill>
                <a:latin typeface="Calibri" panose="020F0502020204030204" pitchFamily="34" charset="0"/>
                <a:cs typeface="Times New Roman" panose="02020603050405020304" pitchFamily="18" charset="0"/>
              </a:rPr>
              <a:t> </a:t>
            </a:r>
            <a:r>
              <a:rPr lang="en-US" b="1" dirty="0" err="1">
                <a:solidFill>
                  <a:srgbClr val="222222"/>
                </a:solidFill>
                <a:latin typeface="Calibri" panose="020F0502020204030204" pitchFamily="34" charset="0"/>
                <a:cs typeface="Times New Roman" panose="02020603050405020304" pitchFamily="18" charset="0"/>
              </a:rPr>
              <a:t>municipiului</a:t>
            </a:r>
            <a:r>
              <a:rPr lang="en-US" b="1" dirty="0">
                <a:solidFill>
                  <a:srgbClr val="222222"/>
                </a:solidFill>
                <a:latin typeface="Calibri" panose="020F0502020204030204" pitchFamily="34" charset="0"/>
                <a:cs typeface="Times New Roman" panose="02020603050405020304" pitchFamily="18" charset="0"/>
              </a:rPr>
              <a:t> </a:t>
            </a:r>
            <a:r>
              <a:rPr lang="en-US" b="1" dirty="0" err="1">
                <a:solidFill>
                  <a:srgbClr val="222222"/>
                </a:solidFill>
                <a:latin typeface="Calibri" panose="020F0502020204030204" pitchFamily="34" charset="0"/>
                <a:cs typeface="Times New Roman" panose="02020603050405020304" pitchFamily="18" charset="0"/>
              </a:rPr>
              <a:t>Bucureşti</a:t>
            </a:r>
            <a:r>
              <a:rPr lang="en-US" b="1" dirty="0">
                <a:solidFill>
                  <a:srgbClr val="222222"/>
                </a:solidFill>
                <a:latin typeface="Calibri" panose="020F0502020204030204" pitchFamily="34" charset="0"/>
                <a:cs typeface="Times New Roman" panose="02020603050405020304" pitchFamily="18" charset="0"/>
              </a:rPr>
              <a:t> </a:t>
            </a:r>
            <a:r>
              <a:rPr lang="en-US" b="1" dirty="0" err="1">
                <a:solidFill>
                  <a:srgbClr val="222222"/>
                </a:solidFill>
                <a:latin typeface="Calibri" panose="020F0502020204030204" pitchFamily="34" charset="0"/>
                <a:cs typeface="Times New Roman" panose="02020603050405020304" pitchFamily="18" charset="0"/>
              </a:rPr>
              <a:t>sau</a:t>
            </a:r>
            <a:r>
              <a:rPr lang="en-US" b="1" dirty="0">
                <a:solidFill>
                  <a:srgbClr val="222222"/>
                </a:solidFill>
                <a:latin typeface="Calibri" panose="020F0502020204030204" pitchFamily="34" charset="0"/>
                <a:cs typeface="Times New Roman" panose="02020603050405020304" pitchFamily="18" charset="0"/>
              </a:rPr>
              <a:t> </a:t>
            </a:r>
            <a:r>
              <a:rPr lang="en-US" b="1" dirty="0" err="1">
                <a:solidFill>
                  <a:srgbClr val="222222"/>
                </a:solidFill>
                <a:latin typeface="Calibri" panose="020F0502020204030204" pitchFamily="34" charset="0"/>
                <a:cs typeface="Times New Roman" panose="02020603050405020304" pitchFamily="18" charset="0"/>
              </a:rPr>
              <a:t>Autoritatea</a:t>
            </a:r>
            <a:r>
              <a:rPr lang="en-US" b="1" dirty="0">
                <a:solidFill>
                  <a:srgbClr val="222222"/>
                </a:solidFill>
                <a:latin typeface="Calibri" panose="020F0502020204030204" pitchFamily="34" charset="0"/>
                <a:cs typeface="Times New Roman" panose="02020603050405020304" pitchFamily="18" charset="0"/>
              </a:rPr>
              <a:t> Electorală Permanentă, </a:t>
            </a:r>
            <a:r>
              <a:rPr lang="en-US" b="1" dirty="0" err="1">
                <a:solidFill>
                  <a:srgbClr val="222222"/>
                </a:solidFill>
                <a:latin typeface="Calibri" panose="020F0502020204030204" pitchFamily="34" charset="0"/>
                <a:cs typeface="Times New Roman" panose="02020603050405020304" pitchFamily="18" charset="0"/>
              </a:rPr>
              <a:t>după</a:t>
            </a:r>
            <a:r>
              <a:rPr lang="en-US" b="1" dirty="0">
                <a:solidFill>
                  <a:srgbClr val="222222"/>
                </a:solidFill>
                <a:latin typeface="Calibri" panose="020F0502020204030204" pitchFamily="34" charset="0"/>
                <a:cs typeface="Times New Roman" panose="02020603050405020304" pitchFamily="18" charset="0"/>
              </a:rPr>
              <a:t> </a:t>
            </a:r>
            <a:r>
              <a:rPr lang="en-US" b="1" dirty="0" err="1">
                <a:solidFill>
                  <a:srgbClr val="222222"/>
                </a:solidFill>
                <a:latin typeface="Calibri" panose="020F0502020204030204" pitchFamily="34" charset="0"/>
                <a:cs typeface="Times New Roman" panose="02020603050405020304" pitchFamily="18" charset="0"/>
              </a:rPr>
              <a:t>caz</a:t>
            </a:r>
            <a:r>
              <a:rPr lang="en-US" b="1" dirty="0">
                <a:solidFill>
                  <a:srgbClr val="222222"/>
                </a:solidFill>
                <a:latin typeface="Calibri" panose="020F0502020204030204" pitchFamily="34" charset="0"/>
                <a:cs typeface="Times New Roman" panose="02020603050405020304" pitchFamily="18" charset="0"/>
              </a:rPr>
              <a:t>.</a:t>
            </a:r>
            <a:endParaRPr lang="ro-RO" b="1" dirty="0">
              <a:solidFill>
                <a:srgbClr val="222222"/>
              </a:solidFill>
              <a:latin typeface="Calibri" panose="020F0502020204030204" pitchFamily="34" charset="0"/>
              <a:cs typeface="Times New Roman" panose="02020603050405020304" pitchFamily="18" charset="0"/>
            </a:endParaRPr>
          </a:p>
          <a:p>
            <a:pPr algn="just">
              <a:lnSpc>
                <a:spcPct val="107000"/>
              </a:lnSpc>
              <a:spcAft>
                <a:spcPts val="750"/>
              </a:spcAft>
            </a:pPr>
            <a:r>
              <a:rPr lang="ro-RO" b="1" dirty="0">
                <a:solidFill>
                  <a:srgbClr val="222222"/>
                </a:solidFill>
                <a:latin typeface="Calibri" panose="020F0502020204030204" pitchFamily="34" charset="0"/>
                <a:cs typeface="Times New Roman" panose="02020603050405020304" pitchFamily="18" charset="0"/>
              </a:rPr>
              <a:t>	</a:t>
            </a:r>
            <a:r>
              <a:rPr lang="en-US" b="1" dirty="0" err="1">
                <a:solidFill>
                  <a:srgbClr val="222222"/>
                </a:solidFill>
                <a:latin typeface="Calibri" panose="020F0502020204030204" pitchFamily="34" charset="0"/>
                <a:cs typeface="Times New Roman" panose="02020603050405020304" pitchFamily="18" charset="0"/>
              </a:rPr>
              <a:t>Pentru</a:t>
            </a:r>
            <a:r>
              <a:rPr lang="en-US" b="1" dirty="0">
                <a:solidFill>
                  <a:srgbClr val="222222"/>
                </a:solidFill>
                <a:latin typeface="Calibri" panose="020F0502020204030204" pitchFamily="34" charset="0"/>
                <a:cs typeface="Times New Roman" panose="02020603050405020304" pitchFamily="18" charset="0"/>
              </a:rPr>
              <a:t> a </a:t>
            </a:r>
            <a:r>
              <a:rPr lang="en-US" b="1" dirty="0" err="1">
                <a:solidFill>
                  <a:srgbClr val="222222"/>
                </a:solidFill>
                <a:latin typeface="Calibri" panose="020F0502020204030204" pitchFamily="34" charset="0"/>
                <a:cs typeface="Times New Roman" panose="02020603050405020304" pitchFamily="18" charset="0"/>
              </a:rPr>
              <a:t>putea</a:t>
            </a:r>
            <a:r>
              <a:rPr lang="en-US" b="1" dirty="0">
                <a:solidFill>
                  <a:srgbClr val="222222"/>
                </a:solidFill>
                <a:latin typeface="Calibri" panose="020F0502020204030204" pitchFamily="34" charset="0"/>
                <a:cs typeface="Times New Roman" panose="02020603050405020304" pitchFamily="18" charset="0"/>
              </a:rPr>
              <a:t> </a:t>
            </a:r>
            <a:r>
              <a:rPr lang="en-US" b="1" dirty="0" err="1">
                <a:solidFill>
                  <a:srgbClr val="222222"/>
                </a:solidFill>
                <a:latin typeface="Calibri" panose="020F0502020204030204" pitchFamily="34" charset="0"/>
                <a:cs typeface="Times New Roman" panose="02020603050405020304" pitchFamily="18" charset="0"/>
              </a:rPr>
              <a:t>primi</a:t>
            </a:r>
            <a:r>
              <a:rPr lang="en-US" b="1" dirty="0">
                <a:solidFill>
                  <a:srgbClr val="222222"/>
                </a:solidFill>
                <a:latin typeface="Calibri" panose="020F0502020204030204" pitchFamily="34" charset="0"/>
                <a:cs typeface="Times New Roman" panose="02020603050405020304" pitchFamily="18" charset="0"/>
              </a:rPr>
              <a:t> </a:t>
            </a:r>
            <a:r>
              <a:rPr lang="en-US" b="1" dirty="0" err="1">
                <a:solidFill>
                  <a:srgbClr val="222222"/>
                </a:solidFill>
                <a:latin typeface="Calibri" panose="020F0502020204030204" pitchFamily="34" charset="0"/>
                <a:cs typeface="Times New Roman" panose="02020603050405020304" pitchFamily="18" charset="0"/>
              </a:rPr>
              <a:t>respectiva</a:t>
            </a:r>
            <a:r>
              <a:rPr lang="en-US" b="1" dirty="0">
                <a:solidFill>
                  <a:srgbClr val="222222"/>
                </a:solidFill>
                <a:latin typeface="Calibri" panose="020F0502020204030204" pitchFamily="34" charset="0"/>
                <a:cs typeface="Times New Roman" panose="02020603050405020304" pitchFamily="18" charset="0"/>
              </a:rPr>
              <a:t> </a:t>
            </a:r>
            <a:r>
              <a:rPr lang="en-US" b="1" dirty="0" err="1">
                <a:solidFill>
                  <a:srgbClr val="222222"/>
                </a:solidFill>
                <a:latin typeface="Calibri" panose="020F0502020204030204" pitchFamily="34" charset="0"/>
                <a:cs typeface="Times New Roman" panose="02020603050405020304" pitchFamily="18" charset="0"/>
              </a:rPr>
              <a:t>adeverinţă</a:t>
            </a:r>
            <a:r>
              <a:rPr lang="en-US" b="1" dirty="0">
                <a:solidFill>
                  <a:srgbClr val="222222"/>
                </a:solidFill>
                <a:latin typeface="Calibri" panose="020F0502020204030204" pitchFamily="34" charset="0"/>
                <a:cs typeface="Times New Roman" panose="02020603050405020304" pitchFamily="18" charset="0"/>
              </a:rPr>
              <a:t> </a:t>
            </a:r>
            <a:r>
              <a:rPr lang="en-US" b="1" dirty="0" err="1">
                <a:solidFill>
                  <a:srgbClr val="222222"/>
                </a:solidFill>
                <a:latin typeface="Calibri" panose="020F0502020204030204" pitchFamily="34" charset="0"/>
                <a:cs typeface="Times New Roman" panose="02020603050405020304" pitchFamily="18" charset="0"/>
              </a:rPr>
              <a:t>şi</a:t>
            </a:r>
            <a:r>
              <a:rPr lang="en-US" b="1" dirty="0">
                <a:solidFill>
                  <a:srgbClr val="222222"/>
                </a:solidFill>
                <a:latin typeface="Calibri" panose="020F0502020204030204" pitchFamily="34" charset="0"/>
                <a:cs typeface="Times New Roman" panose="02020603050405020304" pitchFamily="18" charset="0"/>
              </a:rPr>
              <a:t> </a:t>
            </a:r>
            <a:r>
              <a:rPr lang="en-US" b="1" dirty="0" err="1">
                <a:solidFill>
                  <a:srgbClr val="222222"/>
                </a:solidFill>
                <a:latin typeface="Calibri" panose="020F0502020204030204" pitchFamily="34" charset="0"/>
                <a:cs typeface="Times New Roman" panose="02020603050405020304" pitchFamily="18" charset="0"/>
              </a:rPr>
              <a:t>pentru</a:t>
            </a:r>
            <a:r>
              <a:rPr lang="en-US" b="1" dirty="0">
                <a:solidFill>
                  <a:srgbClr val="222222"/>
                </a:solidFill>
                <a:latin typeface="Calibri" panose="020F0502020204030204" pitchFamily="34" charset="0"/>
                <a:cs typeface="Times New Roman" panose="02020603050405020304" pitchFamily="18" charset="0"/>
              </a:rPr>
              <a:t> a </a:t>
            </a:r>
            <a:r>
              <a:rPr lang="en-US" b="1" dirty="0" err="1">
                <a:solidFill>
                  <a:srgbClr val="222222"/>
                </a:solidFill>
                <a:latin typeface="Calibri" panose="020F0502020204030204" pitchFamily="34" charset="0"/>
                <a:cs typeface="Times New Roman" panose="02020603050405020304" pitchFamily="18" charset="0"/>
              </a:rPr>
              <a:t>putea</a:t>
            </a:r>
            <a:r>
              <a:rPr lang="en-US" b="1" dirty="0">
                <a:solidFill>
                  <a:srgbClr val="222222"/>
                </a:solidFill>
                <a:latin typeface="Calibri" panose="020F0502020204030204" pitchFamily="34" charset="0"/>
                <a:cs typeface="Times New Roman" panose="02020603050405020304" pitchFamily="18" charset="0"/>
              </a:rPr>
              <a:t> beneficia de </a:t>
            </a:r>
            <a:r>
              <a:rPr lang="en-US" b="1" dirty="0" err="1">
                <a:solidFill>
                  <a:srgbClr val="222222"/>
                </a:solidFill>
                <a:latin typeface="Calibri" panose="020F0502020204030204" pitchFamily="34" charset="0"/>
                <a:cs typeface="Times New Roman" panose="02020603050405020304" pitchFamily="18" charset="0"/>
              </a:rPr>
              <a:t>ziua</a:t>
            </a:r>
            <a:r>
              <a:rPr lang="en-US" b="1" dirty="0">
                <a:solidFill>
                  <a:srgbClr val="222222"/>
                </a:solidFill>
                <a:latin typeface="Calibri" panose="020F0502020204030204" pitchFamily="34" charset="0"/>
                <a:cs typeface="Times New Roman" panose="02020603050405020304" pitchFamily="18" charset="0"/>
              </a:rPr>
              <a:t> </a:t>
            </a:r>
            <a:r>
              <a:rPr lang="en-US" b="1" dirty="0" err="1">
                <a:solidFill>
                  <a:srgbClr val="222222"/>
                </a:solidFill>
                <a:latin typeface="Calibri" panose="020F0502020204030204" pitchFamily="34" charset="0"/>
                <a:cs typeface="Times New Roman" panose="02020603050405020304" pitchFamily="18" charset="0"/>
              </a:rPr>
              <a:t>liberă</a:t>
            </a:r>
            <a:r>
              <a:rPr lang="en-US" b="1" dirty="0">
                <a:solidFill>
                  <a:srgbClr val="222222"/>
                </a:solidFill>
                <a:latin typeface="Calibri" panose="020F0502020204030204" pitchFamily="34" charset="0"/>
                <a:cs typeface="Times New Roman" panose="02020603050405020304" pitchFamily="18" charset="0"/>
              </a:rPr>
              <a:t> </a:t>
            </a:r>
            <a:r>
              <a:rPr lang="en-US" b="1" dirty="0" err="1">
                <a:solidFill>
                  <a:srgbClr val="222222"/>
                </a:solidFill>
                <a:latin typeface="Calibri" panose="020F0502020204030204" pitchFamily="34" charset="0"/>
                <a:cs typeface="Times New Roman" panose="02020603050405020304" pitchFamily="18" charset="0"/>
              </a:rPr>
              <a:t>plătită</a:t>
            </a:r>
            <a:r>
              <a:rPr lang="en-US" b="1" dirty="0">
                <a:solidFill>
                  <a:srgbClr val="222222"/>
                </a:solidFill>
                <a:latin typeface="Calibri" panose="020F0502020204030204" pitchFamily="34" charset="0"/>
                <a:cs typeface="Times New Roman" panose="02020603050405020304" pitchFamily="18" charset="0"/>
              </a:rPr>
              <a:t> de la </a:t>
            </a:r>
            <a:r>
              <a:rPr lang="en-US" b="1" dirty="0" err="1">
                <a:solidFill>
                  <a:srgbClr val="222222"/>
                </a:solidFill>
                <a:latin typeface="Calibri" panose="020F0502020204030204" pitchFamily="34" charset="0"/>
                <a:cs typeface="Times New Roman" panose="02020603050405020304" pitchFamily="18" charset="0"/>
              </a:rPr>
              <a:t>locul</a:t>
            </a:r>
            <a:r>
              <a:rPr lang="en-US" b="1" dirty="0">
                <a:solidFill>
                  <a:srgbClr val="222222"/>
                </a:solidFill>
                <a:latin typeface="Calibri" panose="020F0502020204030204" pitchFamily="34" charset="0"/>
                <a:cs typeface="Times New Roman" panose="02020603050405020304" pitchFamily="18" charset="0"/>
              </a:rPr>
              <a:t> de </a:t>
            </a:r>
            <a:r>
              <a:rPr lang="en-US" b="1" dirty="0" err="1">
                <a:solidFill>
                  <a:srgbClr val="222222"/>
                </a:solidFill>
                <a:latin typeface="Calibri" panose="020F0502020204030204" pitchFamily="34" charset="0"/>
                <a:cs typeface="Times New Roman" panose="02020603050405020304" pitchFamily="18" charset="0"/>
              </a:rPr>
              <a:t>muncă</a:t>
            </a:r>
            <a:r>
              <a:rPr lang="en-US" b="1" dirty="0">
                <a:solidFill>
                  <a:srgbClr val="222222"/>
                </a:solidFill>
                <a:latin typeface="Calibri" panose="020F0502020204030204" pitchFamily="34" charset="0"/>
                <a:cs typeface="Times New Roman" panose="02020603050405020304" pitchFamily="18" charset="0"/>
              </a:rPr>
              <a:t>, </a:t>
            </a:r>
            <a:r>
              <a:rPr lang="en-US" b="1" dirty="0" err="1">
                <a:solidFill>
                  <a:srgbClr val="222222"/>
                </a:solidFill>
                <a:latin typeface="Calibri" panose="020F0502020204030204" pitchFamily="34" charset="0"/>
                <a:cs typeface="Times New Roman" panose="02020603050405020304" pitchFamily="18" charset="0"/>
              </a:rPr>
              <a:t>în</a:t>
            </a:r>
            <a:r>
              <a:rPr lang="en-US" b="1" dirty="0">
                <a:solidFill>
                  <a:srgbClr val="222222"/>
                </a:solidFill>
                <a:latin typeface="Calibri" panose="020F0502020204030204" pitchFamily="34" charset="0"/>
                <a:cs typeface="Times New Roman" panose="02020603050405020304" pitchFamily="18" charset="0"/>
              </a:rPr>
              <a:t> </a:t>
            </a:r>
            <a:r>
              <a:rPr lang="en-US" b="1" dirty="0" err="1">
                <a:solidFill>
                  <a:srgbClr val="222222"/>
                </a:solidFill>
                <a:latin typeface="Calibri" panose="020F0502020204030204" pitchFamily="34" charset="0"/>
                <a:cs typeface="Times New Roman" panose="02020603050405020304" pitchFamily="18" charset="0"/>
              </a:rPr>
              <a:t>ziua</a:t>
            </a:r>
            <a:r>
              <a:rPr lang="en-US" b="1" dirty="0">
                <a:solidFill>
                  <a:srgbClr val="222222"/>
                </a:solidFill>
                <a:latin typeface="Calibri" panose="020F0502020204030204" pitchFamily="34" charset="0"/>
                <a:cs typeface="Times New Roman" panose="02020603050405020304" pitchFamily="18" charset="0"/>
              </a:rPr>
              <a:t> </a:t>
            </a:r>
            <a:r>
              <a:rPr lang="en-US" b="1" dirty="0" err="1">
                <a:solidFill>
                  <a:srgbClr val="222222"/>
                </a:solidFill>
                <a:latin typeface="Calibri" panose="020F0502020204030204" pitchFamily="34" charset="0"/>
                <a:cs typeface="Times New Roman" panose="02020603050405020304" pitchFamily="18" charset="0"/>
              </a:rPr>
              <a:t>următoare</a:t>
            </a:r>
            <a:r>
              <a:rPr lang="en-US" b="1" dirty="0">
                <a:solidFill>
                  <a:srgbClr val="222222"/>
                </a:solidFill>
                <a:latin typeface="Calibri" panose="020F0502020204030204" pitchFamily="34" charset="0"/>
                <a:cs typeface="Times New Roman" panose="02020603050405020304" pitchFamily="18" charset="0"/>
              </a:rPr>
              <a:t> </a:t>
            </a:r>
            <a:r>
              <a:rPr lang="en-US" b="1" dirty="0" err="1">
                <a:solidFill>
                  <a:srgbClr val="222222"/>
                </a:solidFill>
                <a:latin typeface="Calibri" panose="020F0502020204030204" pitchFamily="34" charset="0"/>
                <a:cs typeface="Times New Roman" panose="02020603050405020304" pitchFamily="18" charset="0"/>
              </a:rPr>
              <a:t>zilei</a:t>
            </a:r>
            <a:r>
              <a:rPr lang="en-US" b="1" dirty="0">
                <a:solidFill>
                  <a:srgbClr val="222222"/>
                </a:solidFill>
                <a:latin typeface="Calibri" panose="020F0502020204030204" pitchFamily="34" charset="0"/>
                <a:cs typeface="Times New Roman" panose="02020603050405020304" pitchFamily="18" charset="0"/>
              </a:rPr>
              <a:t> </a:t>
            </a:r>
            <a:r>
              <a:rPr lang="en-US" b="1" dirty="0" err="1">
                <a:solidFill>
                  <a:srgbClr val="222222"/>
                </a:solidFill>
                <a:latin typeface="Calibri" panose="020F0502020204030204" pitchFamily="34" charset="0"/>
                <a:cs typeface="Times New Roman" panose="02020603050405020304" pitchFamily="18" charset="0"/>
              </a:rPr>
              <a:t>votării</a:t>
            </a:r>
            <a:r>
              <a:rPr lang="en-US" b="1" dirty="0">
                <a:solidFill>
                  <a:srgbClr val="222222"/>
                </a:solidFill>
                <a:latin typeface="Calibri" panose="020F0502020204030204" pitchFamily="34" charset="0"/>
                <a:cs typeface="Times New Roman" panose="02020603050405020304" pitchFamily="18" charset="0"/>
              </a:rPr>
              <a:t>, </a:t>
            </a:r>
            <a:r>
              <a:rPr lang="en-US" b="1" dirty="0" err="1">
                <a:solidFill>
                  <a:srgbClr val="222222"/>
                </a:solidFill>
                <a:latin typeface="Calibri" panose="020F0502020204030204" pitchFamily="34" charset="0"/>
                <a:cs typeface="Times New Roman" panose="02020603050405020304" pitchFamily="18" charset="0"/>
              </a:rPr>
              <a:t>operatorul</a:t>
            </a:r>
            <a:r>
              <a:rPr lang="en-US" b="1" dirty="0">
                <a:solidFill>
                  <a:srgbClr val="222222"/>
                </a:solidFill>
                <a:latin typeface="Calibri" panose="020F0502020204030204" pitchFamily="34" charset="0"/>
                <a:cs typeface="Times New Roman" panose="02020603050405020304" pitchFamily="18" charset="0"/>
              </a:rPr>
              <a:t> de calculator </a:t>
            </a:r>
            <a:r>
              <a:rPr lang="en-US" b="1" dirty="0" err="1">
                <a:solidFill>
                  <a:srgbClr val="222222"/>
                </a:solidFill>
                <a:latin typeface="Calibri" panose="020F0502020204030204" pitchFamily="34" charset="0"/>
                <a:cs typeface="Times New Roman" panose="02020603050405020304" pitchFamily="18" charset="0"/>
              </a:rPr>
              <a:t>trebuie</a:t>
            </a:r>
            <a:r>
              <a:rPr lang="en-US" b="1" dirty="0">
                <a:solidFill>
                  <a:srgbClr val="222222"/>
                </a:solidFill>
                <a:latin typeface="Calibri" panose="020F0502020204030204" pitchFamily="34" charset="0"/>
                <a:cs typeface="Times New Roman" panose="02020603050405020304" pitchFamily="18" charset="0"/>
              </a:rPr>
              <a:t> </a:t>
            </a:r>
            <a:r>
              <a:rPr lang="en-US" b="1" dirty="0" err="1">
                <a:solidFill>
                  <a:srgbClr val="222222"/>
                </a:solidFill>
                <a:latin typeface="Calibri" panose="020F0502020204030204" pitchFamily="34" charset="0"/>
                <a:cs typeface="Times New Roman" panose="02020603050405020304" pitchFamily="18" charset="0"/>
              </a:rPr>
              <a:t>să</a:t>
            </a:r>
            <a:r>
              <a:rPr lang="en-US" b="1" dirty="0">
                <a:solidFill>
                  <a:srgbClr val="222222"/>
                </a:solidFill>
                <a:latin typeface="Calibri" panose="020F0502020204030204" pitchFamily="34" charset="0"/>
                <a:cs typeface="Times New Roman" panose="02020603050405020304" pitchFamily="18" charset="0"/>
              </a:rPr>
              <a:t> </a:t>
            </a:r>
            <a:r>
              <a:rPr lang="en-US" b="1" dirty="0" err="1">
                <a:solidFill>
                  <a:srgbClr val="222222"/>
                </a:solidFill>
                <a:latin typeface="Calibri" panose="020F0502020204030204" pitchFamily="34" charset="0"/>
                <a:cs typeface="Times New Roman" panose="02020603050405020304" pitchFamily="18" charset="0"/>
              </a:rPr>
              <a:t>participe</a:t>
            </a:r>
            <a:r>
              <a:rPr lang="en-US" b="1" dirty="0">
                <a:solidFill>
                  <a:srgbClr val="222222"/>
                </a:solidFill>
                <a:latin typeface="Calibri" panose="020F0502020204030204" pitchFamily="34" charset="0"/>
                <a:cs typeface="Times New Roman" panose="02020603050405020304" pitchFamily="18" charset="0"/>
              </a:rPr>
              <a:t> la </a:t>
            </a:r>
            <a:r>
              <a:rPr lang="en-US" b="1" dirty="0" err="1">
                <a:solidFill>
                  <a:srgbClr val="222222"/>
                </a:solidFill>
                <a:latin typeface="Calibri" panose="020F0502020204030204" pitchFamily="34" charset="0"/>
                <a:cs typeface="Times New Roman" panose="02020603050405020304" pitchFamily="18" charset="0"/>
              </a:rPr>
              <a:t>activităţile</a:t>
            </a:r>
            <a:r>
              <a:rPr lang="en-US" b="1" dirty="0">
                <a:solidFill>
                  <a:srgbClr val="222222"/>
                </a:solidFill>
                <a:latin typeface="Calibri" panose="020F0502020204030204" pitchFamily="34" charset="0"/>
                <a:cs typeface="Times New Roman" panose="02020603050405020304" pitchFamily="18" charset="0"/>
              </a:rPr>
              <a:t> </a:t>
            </a:r>
            <a:r>
              <a:rPr lang="en-US" b="1" dirty="0" err="1">
                <a:solidFill>
                  <a:srgbClr val="222222"/>
                </a:solidFill>
                <a:latin typeface="Calibri" panose="020F0502020204030204" pitchFamily="34" charset="0"/>
                <a:cs typeface="Times New Roman" panose="02020603050405020304" pitchFamily="18" charset="0"/>
              </a:rPr>
              <a:t>biroului</a:t>
            </a:r>
            <a:r>
              <a:rPr lang="en-US" b="1" dirty="0">
                <a:solidFill>
                  <a:srgbClr val="222222"/>
                </a:solidFill>
                <a:latin typeface="Calibri" panose="020F0502020204030204" pitchFamily="34" charset="0"/>
                <a:cs typeface="Times New Roman" panose="02020603050405020304" pitchFamily="18" charset="0"/>
              </a:rPr>
              <a:t> electoral al </a:t>
            </a:r>
            <a:r>
              <a:rPr lang="en-US" b="1" dirty="0" err="1">
                <a:solidFill>
                  <a:srgbClr val="222222"/>
                </a:solidFill>
                <a:latin typeface="Calibri" panose="020F0502020204030204" pitchFamily="34" charset="0"/>
                <a:cs typeface="Times New Roman" panose="02020603050405020304" pitchFamily="18" charset="0"/>
              </a:rPr>
              <a:t>secţiei</a:t>
            </a:r>
            <a:r>
              <a:rPr lang="en-US" b="1" dirty="0">
                <a:solidFill>
                  <a:srgbClr val="222222"/>
                </a:solidFill>
                <a:latin typeface="Calibri" panose="020F0502020204030204" pitchFamily="34" charset="0"/>
                <a:cs typeface="Times New Roman" panose="02020603050405020304" pitchFamily="18" charset="0"/>
              </a:rPr>
              <a:t> de </a:t>
            </a:r>
            <a:r>
              <a:rPr lang="en-US" b="1" dirty="0" err="1">
                <a:solidFill>
                  <a:srgbClr val="222222"/>
                </a:solidFill>
                <a:latin typeface="Calibri" panose="020F0502020204030204" pitchFamily="34" charset="0"/>
                <a:cs typeface="Times New Roman" panose="02020603050405020304" pitchFamily="18" charset="0"/>
              </a:rPr>
              <a:t>votare</a:t>
            </a:r>
            <a:r>
              <a:rPr lang="en-US" b="1" dirty="0">
                <a:solidFill>
                  <a:srgbClr val="222222"/>
                </a:solidFill>
                <a:latin typeface="Calibri" panose="020F0502020204030204" pitchFamily="34" charset="0"/>
                <a:cs typeface="Times New Roman" panose="02020603050405020304" pitchFamily="18" charset="0"/>
              </a:rPr>
              <a:t> </a:t>
            </a:r>
            <a:r>
              <a:rPr lang="en-US" b="1" dirty="0" err="1">
                <a:solidFill>
                  <a:srgbClr val="222222"/>
                </a:solidFill>
                <a:latin typeface="Calibri" panose="020F0502020204030204" pitchFamily="34" charset="0"/>
                <a:cs typeface="Times New Roman" panose="02020603050405020304" pitchFamily="18" charset="0"/>
              </a:rPr>
              <a:t>în</a:t>
            </a:r>
            <a:r>
              <a:rPr lang="en-US" b="1" dirty="0">
                <a:solidFill>
                  <a:srgbClr val="222222"/>
                </a:solidFill>
                <a:latin typeface="Calibri" panose="020F0502020204030204" pitchFamily="34" charset="0"/>
                <a:cs typeface="Times New Roman" panose="02020603050405020304" pitchFamily="18" charset="0"/>
              </a:rPr>
              <a:t> </a:t>
            </a:r>
            <a:r>
              <a:rPr lang="en-US" b="1" dirty="0" err="1">
                <a:solidFill>
                  <a:srgbClr val="222222"/>
                </a:solidFill>
                <a:latin typeface="Calibri" panose="020F0502020204030204" pitchFamily="34" charset="0"/>
                <a:cs typeface="Times New Roman" panose="02020603050405020304" pitchFamily="18" charset="0"/>
              </a:rPr>
              <a:t>ziua</a:t>
            </a:r>
            <a:r>
              <a:rPr lang="en-US" b="1" dirty="0">
                <a:solidFill>
                  <a:srgbClr val="222222"/>
                </a:solidFill>
                <a:latin typeface="Calibri" panose="020F0502020204030204" pitchFamily="34" charset="0"/>
                <a:cs typeface="Times New Roman" panose="02020603050405020304" pitchFamily="18" charset="0"/>
              </a:rPr>
              <a:t> </a:t>
            </a:r>
            <a:r>
              <a:rPr lang="en-US" b="1" dirty="0" err="1">
                <a:solidFill>
                  <a:srgbClr val="222222"/>
                </a:solidFill>
                <a:latin typeface="Calibri" panose="020F0502020204030204" pitchFamily="34" charset="0"/>
                <a:cs typeface="Times New Roman" panose="02020603050405020304" pitchFamily="18" charset="0"/>
              </a:rPr>
              <a:t>alegerilor</a:t>
            </a:r>
            <a:r>
              <a:rPr lang="en-US" b="1" dirty="0">
                <a:solidFill>
                  <a:srgbClr val="222222"/>
                </a:solidFill>
                <a:latin typeface="Calibri" panose="020F0502020204030204" pitchFamily="34" charset="0"/>
                <a:cs typeface="Times New Roman" panose="02020603050405020304" pitchFamily="18" charset="0"/>
              </a:rPr>
              <a:t>. </a:t>
            </a:r>
            <a:endParaRPr lang="ro-RO" b="1" dirty="0">
              <a:solidFill>
                <a:srgbClr val="222222"/>
              </a:solidFill>
              <a:latin typeface="Calibri" panose="020F0502020204030204" pitchFamily="34" charset="0"/>
              <a:cs typeface="Times New Roman" panose="02020603050405020304" pitchFamily="18" charset="0"/>
            </a:endParaRPr>
          </a:p>
          <a:p>
            <a:pPr algn="just">
              <a:lnSpc>
                <a:spcPct val="107000"/>
              </a:lnSpc>
              <a:spcAft>
                <a:spcPts val="750"/>
              </a:spcAft>
            </a:pPr>
            <a:r>
              <a:rPr lang="ro-RO" sz="1800" b="1" kern="0" dirty="0">
                <a:solidFill>
                  <a:srgbClr val="222222"/>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US" sz="18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Operatorii</a:t>
            </a:r>
            <a:r>
              <a:rPr lang="en-US" sz="18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de calculator care </a:t>
            </a:r>
            <a:r>
              <a:rPr lang="en-US" sz="18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participă</a:t>
            </a:r>
            <a:r>
              <a:rPr lang="en-US" sz="18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la </a:t>
            </a:r>
            <a:r>
              <a:rPr lang="en-US" sz="18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activităţile</a:t>
            </a:r>
            <a:r>
              <a:rPr lang="en-US" sz="18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a:t>
            </a:r>
            <a:r>
              <a:rPr lang="en-US" sz="18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biroului</a:t>
            </a:r>
            <a:r>
              <a:rPr lang="en-US" sz="18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electoral al </a:t>
            </a:r>
            <a:r>
              <a:rPr lang="en-US" sz="18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secţiei</a:t>
            </a:r>
            <a:r>
              <a:rPr lang="en-US" sz="18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de </a:t>
            </a:r>
            <a:r>
              <a:rPr lang="en-US" sz="18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votare</a:t>
            </a:r>
            <a:r>
              <a:rPr lang="en-US" sz="18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a:t>
            </a:r>
            <a:r>
              <a:rPr lang="en-US" sz="18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şi</a:t>
            </a:r>
            <a:r>
              <a:rPr lang="en-US" sz="18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care, </a:t>
            </a:r>
            <a:r>
              <a:rPr lang="en-US" sz="18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în</a:t>
            </a:r>
            <a:r>
              <a:rPr lang="en-US" sz="18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a:t>
            </a:r>
            <a:r>
              <a:rPr lang="en-US" sz="18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ziua</a:t>
            </a:r>
            <a:r>
              <a:rPr lang="en-US" sz="18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a:t>
            </a:r>
            <a:r>
              <a:rPr lang="en-US" sz="18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alegerilor</a:t>
            </a:r>
            <a:r>
              <a:rPr lang="en-US" sz="18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a:t>
            </a:r>
            <a:r>
              <a:rPr lang="en-US" sz="18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în</a:t>
            </a:r>
            <a:r>
              <a:rPr lang="en-US" sz="18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a:t>
            </a:r>
            <a:r>
              <a:rPr lang="en-US" sz="18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caz</a:t>
            </a:r>
            <a:r>
              <a:rPr lang="en-US" sz="18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de </a:t>
            </a:r>
            <a:r>
              <a:rPr lang="en-US" sz="18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forţă</a:t>
            </a:r>
            <a:r>
              <a:rPr lang="en-US" sz="18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a:t>
            </a:r>
            <a:r>
              <a:rPr lang="en-US" sz="18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majoră</a:t>
            </a:r>
            <a:r>
              <a:rPr lang="en-US" sz="18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sunt </a:t>
            </a:r>
            <a:r>
              <a:rPr lang="en-US" sz="18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înlocuiţi</a:t>
            </a:r>
            <a:r>
              <a:rPr lang="en-US" sz="18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pot </a:t>
            </a:r>
            <a:r>
              <a:rPr lang="en-US" sz="18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primi</a:t>
            </a:r>
            <a:r>
              <a:rPr lang="en-US" sz="18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o zi </a:t>
            </a:r>
            <a:r>
              <a:rPr lang="en-US" sz="18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liberă</a:t>
            </a:r>
            <a:r>
              <a:rPr lang="en-US" sz="18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a:t>
            </a:r>
            <a:r>
              <a:rPr lang="en-US" sz="18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plătită</a:t>
            </a:r>
            <a:r>
              <a:rPr lang="en-US" sz="18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de la </a:t>
            </a:r>
            <a:r>
              <a:rPr lang="en-US" sz="18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locul</a:t>
            </a:r>
            <a:r>
              <a:rPr lang="en-US" sz="18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de </a:t>
            </a:r>
            <a:r>
              <a:rPr lang="en-US" sz="18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muncă</a:t>
            </a:r>
            <a:r>
              <a:rPr lang="en-US" sz="18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a:t>
            </a:r>
            <a:r>
              <a:rPr lang="en-US" sz="18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în</a:t>
            </a:r>
            <a:r>
              <a:rPr lang="en-US" sz="18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a:t>
            </a:r>
            <a:r>
              <a:rPr lang="en-US" sz="18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ziua</a:t>
            </a:r>
            <a:r>
              <a:rPr lang="en-US" sz="18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a:t>
            </a:r>
            <a:r>
              <a:rPr lang="en-US" sz="18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următoare</a:t>
            </a:r>
            <a:r>
              <a:rPr lang="en-US" sz="18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a:t>
            </a:r>
            <a:r>
              <a:rPr lang="en-US" sz="18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zilei</a:t>
            </a:r>
            <a:r>
              <a:rPr lang="en-US" sz="18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a:t>
            </a:r>
            <a:r>
              <a:rPr lang="en-US" sz="18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votării</a:t>
            </a:r>
            <a:r>
              <a:rPr lang="en-US" sz="18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a:t>
            </a:r>
            <a:r>
              <a:rPr lang="en-US" sz="18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Cererea</a:t>
            </a:r>
            <a:r>
              <a:rPr lang="en-US" sz="18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se </a:t>
            </a:r>
            <a:r>
              <a:rPr lang="en-US" sz="18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poate</a:t>
            </a:r>
            <a:r>
              <a:rPr lang="en-US" sz="18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a:t>
            </a:r>
            <a:r>
              <a:rPr lang="en-US" sz="18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comunica</a:t>
            </a:r>
            <a:r>
              <a:rPr lang="en-US" sz="18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pe email</a:t>
            </a:r>
            <a:r>
              <a:rPr lang="ro-RO" sz="18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a:t>
            </a:r>
            <a:r>
              <a:rPr lang="ro-RO" sz="18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hlinkClick r:id="rId3"/>
              </a:rPr>
              <a:t>opsv@roaep.ro</a:t>
            </a:r>
            <a:r>
              <a:rPr lang="ro-RO" sz="18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a:t>
            </a:r>
            <a:r>
              <a:rPr lang="ro-RO" b="1" kern="0" dirty="0">
                <a:solidFill>
                  <a:srgbClr val="222222"/>
                </a:solidFill>
                <a:latin typeface="Calibri" panose="020F0502020204030204" pitchFamily="34" charset="0"/>
                <a:ea typeface="Times New Roman" panose="02020603050405020304" pitchFamily="18" charset="0"/>
                <a:cs typeface="Calibri" panose="020F0502020204030204" pitchFamily="34" charset="0"/>
              </a:rPr>
              <a:t> </a:t>
            </a:r>
            <a:r>
              <a:rPr lang="en-US" sz="18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adeverința</a:t>
            </a:r>
            <a:r>
              <a:rPr lang="en-US" sz="18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se </a:t>
            </a:r>
            <a:r>
              <a:rPr lang="en-US" sz="18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poate</a:t>
            </a:r>
            <a:r>
              <a:rPr lang="en-US" sz="18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a:t>
            </a:r>
            <a:r>
              <a:rPr lang="en-US" sz="18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comunica</a:t>
            </a:r>
            <a:r>
              <a:rPr lang="en-US" sz="18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tot pe email.</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ro-RO" sz="1800" b="1" dirty="0">
                <a:solidFill>
                  <a:srgbClr val="222222"/>
                </a:solidFill>
                <a:effectLst/>
                <a:latin typeface="Calibri" panose="020F0502020204030204" pitchFamily="34" charset="0"/>
                <a:ea typeface="Times New Roman" panose="02020603050405020304" pitchFamily="18" charset="0"/>
              </a:rPr>
              <a:t>	</a:t>
            </a:r>
            <a:r>
              <a:rPr lang="en-US" sz="1800" b="1" dirty="0" err="1">
                <a:solidFill>
                  <a:srgbClr val="222222"/>
                </a:solidFill>
                <a:effectLst/>
                <a:latin typeface="Calibri" panose="020F0502020204030204" pitchFamily="34" charset="0"/>
                <a:ea typeface="Times New Roman" panose="02020603050405020304" pitchFamily="18" charset="0"/>
              </a:rPr>
              <a:t>Adeverinţele</a:t>
            </a:r>
            <a:r>
              <a:rPr lang="en-US" sz="1800" b="1" dirty="0">
                <a:solidFill>
                  <a:srgbClr val="222222"/>
                </a:solidFill>
                <a:effectLst/>
                <a:latin typeface="Calibri" panose="020F0502020204030204" pitchFamily="34" charset="0"/>
                <a:ea typeface="Times New Roman" panose="02020603050405020304" pitchFamily="18" charset="0"/>
              </a:rPr>
              <a:t>, </a:t>
            </a:r>
            <a:r>
              <a:rPr lang="en-US" sz="1800" b="1" dirty="0" err="1">
                <a:solidFill>
                  <a:srgbClr val="222222"/>
                </a:solidFill>
                <a:effectLst/>
                <a:latin typeface="Calibri" panose="020F0502020204030204" pitchFamily="34" charset="0"/>
                <a:ea typeface="Times New Roman" panose="02020603050405020304" pitchFamily="18" charset="0"/>
              </a:rPr>
              <a:t>vor</a:t>
            </a:r>
            <a:r>
              <a:rPr lang="en-US" sz="1800" b="1" dirty="0">
                <a:solidFill>
                  <a:srgbClr val="222222"/>
                </a:solidFill>
                <a:effectLst/>
                <a:latin typeface="Calibri" panose="020F0502020204030204" pitchFamily="34" charset="0"/>
                <a:ea typeface="Times New Roman" panose="02020603050405020304" pitchFamily="18" charset="0"/>
              </a:rPr>
              <a:t> fi </a:t>
            </a:r>
            <a:r>
              <a:rPr lang="en-US" sz="1800" b="1" dirty="0" err="1">
                <a:solidFill>
                  <a:srgbClr val="222222"/>
                </a:solidFill>
                <a:effectLst/>
                <a:latin typeface="Calibri" panose="020F0502020204030204" pitchFamily="34" charset="0"/>
                <a:ea typeface="Times New Roman" panose="02020603050405020304" pitchFamily="18" charset="0"/>
              </a:rPr>
              <a:t>întocmite</a:t>
            </a:r>
            <a:r>
              <a:rPr lang="en-US" sz="1800" b="1" dirty="0">
                <a:solidFill>
                  <a:srgbClr val="222222"/>
                </a:solidFill>
                <a:effectLst/>
                <a:latin typeface="Calibri" panose="020F0502020204030204" pitchFamily="34" charset="0"/>
                <a:ea typeface="Times New Roman" panose="02020603050405020304" pitchFamily="18" charset="0"/>
              </a:rPr>
              <a:t> d</a:t>
            </a:r>
            <a:r>
              <a:rPr lang="ro-RO" sz="1800" b="1" dirty="0">
                <a:solidFill>
                  <a:srgbClr val="222222"/>
                </a:solidFill>
                <a:effectLst/>
                <a:latin typeface="Calibri" panose="020F0502020204030204" pitchFamily="34" charset="0"/>
                <a:ea typeface="Times New Roman" panose="02020603050405020304" pitchFamily="18" charset="0"/>
              </a:rPr>
              <a:t>in oficiu de </a:t>
            </a:r>
            <a:r>
              <a:rPr lang="en-US" sz="1800" b="1" dirty="0" err="1">
                <a:solidFill>
                  <a:srgbClr val="222222"/>
                </a:solidFill>
                <a:effectLst/>
                <a:latin typeface="Calibri" panose="020F0502020204030204" pitchFamily="34" charset="0"/>
                <a:ea typeface="Times New Roman" panose="02020603050405020304" pitchFamily="18" charset="0"/>
              </a:rPr>
              <a:t>Autorit</a:t>
            </a:r>
            <a:r>
              <a:rPr lang="ro-RO" sz="1800" b="1" dirty="0" err="1">
                <a:solidFill>
                  <a:srgbClr val="222222"/>
                </a:solidFill>
                <a:effectLst/>
                <a:latin typeface="Calibri" panose="020F0502020204030204" pitchFamily="34" charset="0"/>
                <a:ea typeface="Times New Roman" panose="02020603050405020304" pitchFamily="18" charset="0"/>
              </a:rPr>
              <a:t>atea</a:t>
            </a:r>
            <a:r>
              <a:rPr lang="en-US" sz="1800" b="1" dirty="0">
                <a:solidFill>
                  <a:srgbClr val="222222"/>
                </a:solidFill>
                <a:effectLst/>
                <a:latin typeface="Calibri" panose="020F0502020204030204" pitchFamily="34" charset="0"/>
                <a:ea typeface="Times New Roman" panose="02020603050405020304" pitchFamily="18" charset="0"/>
              </a:rPr>
              <a:t> Electoral</a:t>
            </a:r>
            <a:r>
              <a:rPr lang="ro-RO" sz="1800" b="1" dirty="0">
                <a:solidFill>
                  <a:srgbClr val="222222"/>
                </a:solidFill>
                <a:effectLst/>
                <a:latin typeface="Calibri" panose="020F0502020204030204" pitchFamily="34" charset="0"/>
                <a:ea typeface="Times New Roman" panose="02020603050405020304" pitchFamily="18" charset="0"/>
              </a:rPr>
              <a:t>ă</a:t>
            </a:r>
            <a:r>
              <a:rPr lang="en-US" sz="1800" b="1" dirty="0">
                <a:solidFill>
                  <a:srgbClr val="222222"/>
                </a:solidFill>
                <a:effectLst/>
                <a:latin typeface="Calibri" panose="020F0502020204030204" pitchFamily="34" charset="0"/>
                <a:ea typeface="Times New Roman" panose="02020603050405020304" pitchFamily="18" charset="0"/>
              </a:rPr>
              <a:t> Permanent</a:t>
            </a:r>
            <a:r>
              <a:rPr lang="ro-RO" sz="1800" b="1" dirty="0">
                <a:solidFill>
                  <a:srgbClr val="222222"/>
                </a:solidFill>
                <a:effectLst/>
                <a:latin typeface="Calibri" panose="020F0502020204030204" pitchFamily="34" charset="0"/>
                <a:ea typeface="Times New Roman" panose="02020603050405020304" pitchFamily="18" charset="0"/>
              </a:rPr>
              <a:t>ă</a:t>
            </a:r>
            <a:r>
              <a:rPr lang="en-US" sz="1800" b="1" dirty="0">
                <a:solidFill>
                  <a:srgbClr val="222222"/>
                </a:solidFill>
                <a:effectLst/>
                <a:latin typeface="Calibri" panose="020F0502020204030204" pitchFamily="34" charset="0"/>
                <a:ea typeface="Times New Roman" panose="02020603050405020304" pitchFamily="18" charset="0"/>
              </a:rPr>
              <a:t>, pe </a:t>
            </a:r>
            <a:r>
              <a:rPr lang="en-US" sz="1800" b="1" dirty="0" err="1">
                <a:solidFill>
                  <a:srgbClr val="222222"/>
                </a:solidFill>
                <a:effectLst/>
                <a:latin typeface="Calibri" panose="020F0502020204030204" pitchFamily="34" charset="0"/>
                <a:ea typeface="Times New Roman" panose="02020603050405020304" pitchFamily="18" charset="0"/>
              </a:rPr>
              <a:t>baza</a:t>
            </a:r>
            <a:r>
              <a:rPr lang="en-US" sz="1800" b="1" dirty="0">
                <a:solidFill>
                  <a:srgbClr val="222222"/>
                </a:solidFill>
                <a:effectLst/>
                <a:latin typeface="Calibri" panose="020F0502020204030204" pitchFamily="34" charset="0"/>
                <a:ea typeface="Times New Roman" panose="02020603050405020304" pitchFamily="18" charset="0"/>
              </a:rPr>
              <a:t> </a:t>
            </a:r>
            <a:r>
              <a:rPr lang="en-US" sz="1800" b="1" dirty="0" err="1">
                <a:solidFill>
                  <a:srgbClr val="222222"/>
                </a:solidFill>
                <a:effectLst/>
                <a:latin typeface="Calibri" panose="020F0502020204030204" pitchFamily="34" charset="0"/>
                <a:ea typeface="Times New Roman" panose="02020603050405020304" pitchFamily="18" charset="0"/>
              </a:rPr>
              <a:t>evidenţelor</a:t>
            </a:r>
            <a:r>
              <a:rPr lang="en-US" sz="1800" b="1" dirty="0">
                <a:solidFill>
                  <a:srgbClr val="222222"/>
                </a:solidFill>
                <a:effectLst/>
                <a:latin typeface="Calibri" panose="020F0502020204030204" pitchFamily="34" charset="0"/>
                <a:ea typeface="Times New Roman" panose="02020603050405020304" pitchFamily="18" charset="0"/>
              </a:rPr>
              <a:t> </a:t>
            </a:r>
            <a:r>
              <a:rPr lang="en-US" sz="1800" b="1" dirty="0" err="1">
                <a:solidFill>
                  <a:srgbClr val="222222"/>
                </a:solidFill>
                <a:effectLst/>
                <a:latin typeface="Calibri" panose="020F0502020204030204" pitchFamily="34" charset="0"/>
                <a:ea typeface="Times New Roman" panose="02020603050405020304" pitchFamily="18" charset="0"/>
              </a:rPr>
              <a:t>gestionate</a:t>
            </a:r>
            <a:r>
              <a:rPr lang="en-US" sz="1800" b="1" dirty="0">
                <a:solidFill>
                  <a:srgbClr val="222222"/>
                </a:solidFill>
                <a:effectLst/>
                <a:latin typeface="Calibri" panose="020F0502020204030204" pitchFamily="34" charset="0"/>
                <a:ea typeface="Times New Roman" panose="02020603050405020304" pitchFamily="18" charset="0"/>
              </a:rPr>
              <a:t>.</a:t>
            </a:r>
            <a:r>
              <a:rPr lang="ro-RO" b="1" dirty="0">
                <a:solidFill>
                  <a:srgbClr val="222222"/>
                </a:solidFill>
                <a:latin typeface="Calibri" panose="020F0502020204030204" pitchFamily="34" charset="0"/>
                <a:ea typeface="Times New Roman" panose="02020603050405020304" pitchFamily="18" charset="0"/>
              </a:rPr>
              <a:t> </a:t>
            </a:r>
            <a:r>
              <a:rPr lang="en-US" sz="1800" b="1" dirty="0" err="1">
                <a:solidFill>
                  <a:srgbClr val="222222"/>
                </a:solidFill>
                <a:effectLst/>
                <a:latin typeface="Calibri" panose="020F0502020204030204" pitchFamily="34" charset="0"/>
                <a:ea typeface="Times New Roman" panose="02020603050405020304" pitchFamily="18" charset="0"/>
              </a:rPr>
              <a:t>Adeverinţele</a:t>
            </a:r>
            <a:r>
              <a:rPr lang="en-US" sz="1800" b="1" dirty="0">
                <a:solidFill>
                  <a:srgbClr val="222222"/>
                </a:solidFill>
                <a:effectLst/>
                <a:latin typeface="Calibri" panose="020F0502020204030204" pitchFamily="34" charset="0"/>
                <a:ea typeface="Times New Roman" panose="02020603050405020304" pitchFamily="18" charset="0"/>
              </a:rPr>
              <a:t> se </a:t>
            </a:r>
            <a:r>
              <a:rPr lang="en-US" sz="1800" b="1" dirty="0" err="1">
                <a:solidFill>
                  <a:srgbClr val="222222"/>
                </a:solidFill>
                <a:effectLst/>
                <a:latin typeface="Calibri" panose="020F0502020204030204" pitchFamily="34" charset="0"/>
                <a:ea typeface="Times New Roman" panose="02020603050405020304" pitchFamily="18" charset="0"/>
              </a:rPr>
              <a:t>comunică</a:t>
            </a:r>
            <a:r>
              <a:rPr lang="en-US" sz="1800" b="1" dirty="0">
                <a:solidFill>
                  <a:srgbClr val="222222"/>
                </a:solidFill>
                <a:effectLst/>
                <a:latin typeface="Calibri" panose="020F0502020204030204" pitchFamily="34" charset="0"/>
                <a:ea typeface="Times New Roman" panose="02020603050405020304" pitchFamily="18" charset="0"/>
              </a:rPr>
              <a:t> </a:t>
            </a:r>
            <a:r>
              <a:rPr lang="ro-RO" sz="1800" b="1" dirty="0">
                <a:solidFill>
                  <a:srgbClr val="222222"/>
                </a:solidFill>
                <a:effectLst/>
                <a:latin typeface="Calibri" panose="020F0502020204030204" pitchFamily="34" charset="0"/>
                <a:ea typeface="Times New Roman" panose="02020603050405020304" pitchFamily="18" charset="0"/>
              </a:rPr>
              <a:t>prin </a:t>
            </a:r>
            <a:r>
              <a:rPr lang="en-US" sz="1800" b="1" dirty="0">
                <a:solidFill>
                  <a:srgbClr val="222222"/>
                </a:solidFill>
                <a:effectLst/>
                <a:latin typeface="Calibri" panose="020F0502020204030204" pitchFamily="34" charset="0"/>
                <a:ea typeface="Times New Roman" panose="02020603050405020304" pitchFamily="18" charset="0"/>
              </a:rPr>
              <a:t>e-mail </a:t>
            </a:r>
            <a:r>
              <a:rPr lang="en-US" sz="1800" b="1" dirty="0" err="1">
                <a:solidFill>
                  <a:srgbClr val="222222"/>
                </a:solidFill>
                <a:effectLst/>
                <a:latin typeface="Calibri" panose="020F0502020204030204" pitchFamily="34" charset="0"/>
                <a:ea typeface="Times New Roman" panose="02020603050405020304" pitchFamily="18" charset="0"/>
              </a:rPr>
              <a:t>oficiilor</a:t>
            </a:r>
            <a:r>
              <a:rPr lang="en-US" sz="1800" b="1" dirty="0">
                <a:solidFill>
                  <a:srgbClr val="222222"/>
                </a:solidFill>
                <a:effectLst/>
                <a:latin typeface="Calibri" panose="020F0502020204030204" pitchFamily="34" charset="0"/>
                <a:ea typeface="Times New Roman" panose="02020603050405020304" pitchFamily="18" charset="0"/>
              </a:rPr>
              <a:t> </a:t>
            </a:r>
            <a:r>
              <a:rPr lang="en-US" sz="1800" b="1" dirty="0" err="1">
                <a:solidFill>
                  <a:srgbClr val="222222"/>
                </a:solidFill>
                <a:effectLst/>
                <a:latin typeface="Calibri" panose="020F0502020204030204" pitchFamily="34" charset="0"/>
                <a:ea typeface="Times New Roman" panose="02020603050405020304" pitchFamily="18" charset="0"/>
              </a:rPr>
              <a:t>electorale</a:t>
            </a:r>
            <a:r>
              <a:rPr lang="en-US" sz="1800" b="1" dirty="0">
                <a:solidFill>
                  <a:srgbClr val="222222"/>
                </a:solidFill>
                <a:effectLst/>
                <a:latin typeface="Calibri" panose="020F0502020204030204" pitchFamily="34" charset="0"/>
                <a:ea typeface="Times New Roman" panose="02020603050405020304" pitchFamily="18" charset="0"/>
              </a:rPr>
              <a:t> ale </a:t>
            </a:r>
            <a:r>
              <a:rPr lang="en-US" sz="1800" b="1" dirty="0" err="1">
                <a:solidFill>
                  <a:srgbClr val="222222"/>
                </a:solidFill>
                <a:effectLst/>
                <a:latin typeface="Calibri" panose="020F0502020204030204" pitchFamily="34" charset="0"/>
                <a:ea typeface="Times New Roman" panose="02020603050405020304" pitchFamily="18" charset="0"/>
              </a:rPr>
              <a:t>sectoarelor</a:t>
            </a:r>
            <a:r>
              <a:rPr lang="en-US" sz="1800" b="1" dirty="0">
                <a:solidFill>
                  <a:srgbClr val="222222"/>
                </a:solidFill>
                <a:effectLst/>
                <a:latin typeface="Calibri" panose="020F0502020204030204" pitchFamily="34" charset="0"/>
                <a:ea typeface="Times New Roman" panose="02020603050405020304" pitchFamily="18" charset="0"/>
              </a:rPr>
              <a:t> </a:t>
            </a:r>
            <a:r>
              <a:rPr lang="en-US" sz="1800" b="1" dirty="0" err="1">
                <a:solidFill>
                  <a:srgbClr val="222222"/>
                </a:solidFill>
                <a:effectLst/>
                <a:latin typeface="Calibri" panose="020F0502020204030204" pitchFamily="34" charset="0"/>
                <a:ea typeface="Times New Roman" panose="02020603050405020304" pitchFamily="18" charset="0"/>
              </a:rPr>
              <a:t>municipiului</a:t>
            </a:r>
            <a:r>
              <a:rPr lang="en-US" sz="1800" b="1" dirty="0">
                <a:solidFill>
                  <a:srgbClr val="222222"/>
                </a:solidFill>
                <a:effectLst/>
                <a:latin typeface="Calibri" panose="020F0502020204030204" pitchFamily="34" charset="0"/>
                <a:ea typeface="Times New Roman" panose="02020603050405020304" pitchFamily="18" charset="0"/>
              </a:rPr>
              <a:t> </a:t>
            </a:r>
            <a:r>
              <a:rPr lang="en-US" sz="1800" b="1" dirty="0" err="1">
                <a:solidFill>
                  <a:srgbClr val="222222"/>
                </a:solidFill>
                <a:effectLst/>
                <a:latin typeface="Calibri" panose="020F0502020204030204" pitchFamily="34" charset="0"/>
                <a:ea typeface="Times New Roman" panose="02020603050405020304" pitchFamily="18" charset="0"/>
              </a:rPr>
              <a:t>Bucureşti</a:t>
            </a:r>
            <a:r>
              <a:rPr lang="en-US" sz="1800" b="1" dirty="0">
                <a:solidFill>
                  <a:srgbClr val="222222"/>
                </a:solidFill>
                <a:effectLst/>
                <a:latin typeface="Calibri" panose="020F0502020204030204" pitchFamily="34" charset="0"/>
                <a:ea typeface="Times New Roman" panose="02020603050405020304" pitchFamily="18" charset="0"/>
              </a:rPr>
              <a:t>, </a:t>
            </a:r>
            <a:r>
              <a:rPr lang="ro-RO" sz="1800" b="1" dirty="0">
                <a:solidFill>
                  <a:srgbClr val="222222"/>
                </a:solidFill>
                <a:effectLst/>
                <a:latin typeface="Calibri" panose="020F0502020204030204" pitchFamily="34" charset="0"/>
                <a:ea typeface="Times New Roman" panose="02020603050405020304" pitchFamily="18" charset="0"/>
              </a:rPr>
              <a:t>de către</a:t>
            </a:r>
            <a:r>
              <a:rPr lang="en-US" sz="1800" b="1" dirty="0">
                <a:solidFill>
                  <a:srgbClr val="222222"/>
                </a:solidFill>
                <a:effectLst/>
                <a:latin typeface="Calibri" panose="020F0502020204030204" pitchFamily="34" charset="0"/>
                <a:ea typeface="Times New Roman" panose="02020603050405020304" pitchFamily="18" charset="0"/>
              </a:rPr>
              <a:t> </a:t>
            </a:r>
            <a:r>
              <a:rPr lang="en-US" sz="1800" b="1" dirty="0" err="1">
                <a:solidFill>
                  <a:srgbClr val="222222"/>
                </a:solidFill>
                <a:effectLst/>
                <a:latin typeface="Calibri" panose="020F0502020204030204" pitchFamily="34" charset="0"/>
                <a:ea typeface="Times New Roman" panose="02020603050405020304" pitchFamily="18" charset="0"/>
              </a:rPr>
              <a:t>Autorit</a:t>
            </a:r>
            <a:r>
              <a:rPr lang="ro-RO" sz="1800" b="1" dirty="0" err="1">
                <a:solidFill>
                  <a:srgbClr val="222222"/>
                </a:solidFill>
                <a:effectLst/>
                <a:latin typeface="Calibri" panose="020F0502020204030204" pitchFamily="34" charset="0"/>
                <a:ea typeface="Times New Roman" panose="02020603050405020304" pitchFamily="18" charset="0"/>
              </a:rPr>
              <a:t>atea</a:t>
            </a:r>
            <a:r>
              <a:rPr lang="ro-RO" sz="1800" b="1" dirty="0">
                <a:solidFill>
                  <a:srgbClr val="222222"/>
                </a:solidFill>
                <a:effectLst/>
                <a:latin typeface="Calibri" panose="020F0502020204030204" pitchFamily="34" charset="0"/>
                <a:ea typeface="Times New Roman" panose="02020603050405020304" pitchFamily="18" charset="0"/>
              </a:rPr>
              <a:t> </a:t>
            </a:r>
            <a:r>
              <a:rPr lang="en-US" sz="1800" b="1" dirty="0">
                <a:solidFill>
                  <a:srgbClr val="222222"/>
                </a:solidFill>
                <a:effectLst/>
                <a:latin typeface="Calibri" panose="020F0502020204030204" pitchFamily="34" charset="0"/>
                <a:ea typeface="Times New Roman" panose="02020603050405020304" pitchFamily="18" charset="0"/>
              </a:rPr>
              <a:t>Electoral</a:t>
            </a:r>
            <a:r>
              <a:rPr lang="ro-RO" sz="1800" b="1" dirty="0">
                <a:solidFill>
                  <a:srgbClr val="222222"/>
                </a:solidFill>
                <a:effectLst/>
                <a:latin typeface="Calibri" panose="020F0502020204030204" pitchFamily="34" charset="0"/>
                <a:ea typeface="Times New Roman" panose="02020603050405020304" pitchFamily="18" charset="0"/>
              </a:rPr>
              <a:t>ă</a:t>
            </a:r>
            <a:r>
              <a:rPr lang="en-US" sz="1800" b="1" dirty="0">
                <a:solidFill>
                  <a:srgbClr val="222222"/>
                </a:solidFill>
                <a:effectLst/>
                <a:latin typeface="Calibri" panose="020F0502020204030204" pitchFamily="34" charset="0"/>
                <a:ea typeface="Times New Roman" panose="02020603050405020304" pitchFamily="18" charset="0"/>
              </a:rPr>
              <a:t> Permanent</a:t>
            </a:r>
            <a:r>
              <a:rPr lang="ro-RO" sz="1800" b="1" dirty="0">
                <a:solidFill>
                  <a:srgbClr val="222222"/>
                </a:solidFill>
                <a:effectLst/>
                <a:latin typeface="Calibri" panose="020F0502020204030204" pitchFamily="34" charset="0"/>
                <a:ea typeface="Times New Roman" panose="02020603050405020304" pitchFamily="18" charset="0"/>
              </a:rPr>
              <a:t>ă</a:t>
            </a:r>
            <a:r>
              <a:rPr lang="en-US" sz="1800" b="1" dirty="0">
                <a:solidFill>
                  <a:srgbClr val="222222"/>
                </a:solidFill>
                <a:effectLst/>
                <a:latin typeface="Calibri" panose="020F0502020204030204" pitchFamily="34" charset="0"/>
                <a:ea typeface="Times New Roman" panose="02020603050405020304" pitchFamily="18" charset="0"/>
              </a:rPr>
              <a:t>.</a:t>
            </a:r>
            <a:endParaRPr lang="en-US" sz="1800" dirty="0">
              <a:effectLst/>
              <a:latin typeface="Calibri" panose="020F0502020204030204" pitchFamily="34" charset="0"/>
              <a:ea typeface="Calibri" panose="020F0502020204030204" pitchFamily="34" charset="0"/>
            </a:endParaRPr>
          </a:p>
          <a:p>
            <a:pPr algn="just"/>
            <a:r>
              <a:rPr lang="ro-RO" sz="1800" b="1" dirty="0">
                <a:solidFill>
                  <a:srgbClr val="222222"/>
                </a:solidFill>
                <a:effectLst/>
                <a:latin typeface="Calibri" panose="020F0502020204030204" pitchFamily="34" charset="0"/>
                <a:ea typeface="Times New Roman" panose="02020603050405020304" pitchFamily="18" charset="0"/>
              </a:rPr>
              <a:t>	</a:t>
            </a:r>
            <a:r>
              <a:rPr lang="en-US" sz="1800" b="1" dirty="0" err="1">
                <a:solidFill>
                  <a:srgbClr val="222222"/>
                </a:solidFill>
                <a:effectLst/>
                <a:latin typeface="Calibri" panose="020F0502020204030204" pitchFamily="34" charset="0"/>
                <a:ea typeface="Times New Roman" panose="02020603050405020304" pitchFamily="18" charset="0"/>
              </a:rPr>
              <a:t>Adeverinţele</a:t>
            </a:r>
            <a:r>
              <a:rPr lang="en-US" sz="1800" b="1" dirty="0">
                <a:solidFill>
                  <a:srgbClr val="222222"/>
                </a:solidFill>
                <a:effectLst/>
                <a:latin typeface="Calibri" panose="020F0502020204030204" pitchFamily="34" charset="0"/>
                <a:ea typeface="Times New Roman" panose="02020603050405020304" pitchFamily="18" charset="0"/>
              </a:rPr>
              <a:t> se </a:t>
            </a:r>
            <a:r>
              <a:rPr lang="en-US" sz="1800" b="1" dirty="0" err="1">
                <a:solidFill>
                  <a:srgbClr val="222222"/>
                </a:solidFill>
                <a:effectLst/>
                <a:latin typeface="Calibri" panose="020F0502020204030204" pitchFamily="34" charset="0"/>
                <a:ea typeface="Times New Roman" panose="02020603050405020304" pitchFamily="18" charset="0"/>
              </a:rPr>
              <a:t>tipăresc</a:t>
            </a:r>
            <a:r>
              <a:rPr lang="en-US" sz="1800" b="1" dirty="0">
                <a:solidFill>
                  <a:srgbClr val="222222"/>
                </a:solidFill>
                <a:effectLst/>
                <a:latin typeface="Calibri" panose="020F0502020204030204" pitchFamily="34" charset="0"/>
                <a:ea typeface="Times New Roman" panose="02020603050405020304" pitchFamily="18" charset="0"/>
              </a:rPr>
              <a:t>, </a:t>
            </a:r>
            <a:r>
              <a:rPr lang="en-US" sz="1800" b="1" dirty="0" err="1">
                <a:solidFill>
                  <a:srgbClr val="222222"/>
                </a:solidFill>
                <a:effectLst/>
                <a:latin typeface="Calibri" panose="020F0502020204030204" pitchFamily="34" charset="0"/>
                <a:ea typeface="Times New Roman" panose="02020603050405020304" pitchFamily="18" charset="0"/>
              </a:rPr>
              <a:t>prin</a:t>
            </a:r>
            <a:r>
              <a:rPr lang="en-US" sz="1800" b="1" dirty="0">
                <a:solidFill>
                  <a:srgbClr val="222222"/>
                </a:solidFill>
                <a:effectLst/>
                <a:latin typeface="Calibri" panose="020F0502020204030204" pitchFamily="34" charset="0"/>
                <a:ea typeface="Times New Roman" panose="02020603050405020304" pitchFamily="18" charset="0"/>
              </a:rPr>
              <a:t> </a:t>
            </a:r>
            <a:r>
              <a:rPr lang="en-US" sz="1800" b="1" dirty="0" err="1">
                <a:solidFill>
                  <a:srgbClr val="222222"/>
                </a:solidFill>
                <a:effectLst/>
                <a:latin typeface="Calibri" panose="020F0502020204030204" pitchFamily="34" charset="0"/>
                <a:ea typeface="Times New Roman" panose="02020603050405020304" pitchFamily="18" charset="0"/>
              </a:rPr>
              <a:t>grija</a:t>
            </a:r>
            <a:r>
              <a:rPr lang="en-US" sz="1800" b="1" dirty="0">
                <a:solidFill>
                  <a:srgbClr val="222222"/>
                </a:solidFill>
                <a:effectLst/>
                <a:latin typeface="Calibri" panose="020F0502020204030204" pitchFamily="34" charset="0"/>
                <a:ea typeface="Times New Roman" panose="02020603050405020304" pitchFamily="18" charset="0"/>
              </a:rPr>
              <a:t> </a:t>
            </a:r>
            <a:r>
              <a:rPr lang="en-US" sz="1800" b="1" dirty="0" err="1">
                <a:solidFill>
                  <a:srgbClr val="222222"/>
                </a:solidFill>
                <a:effectLst/>
                <a:latin typeface="Calibri" panose="020F0502020204030204" pitchFamily="34" charset="0"/>
                <a:ea typeface="Times New Roman" panose="02020603050405020304" pitchFamily="18" charset="0"/>
              </a:rPr>
              <a:t>birourilor</a:t>
            </a:r>
            <a:r>
              <a:rPr lang="en-US" sz="1800" b="1" dirty="0">
                <a:solidFill>
                  <a:srgbClr val="222222"/>
                </a:solidFill>
                <a:effectLst/>
                <a:latin typeface="Calibri" panose="020F0502020204030204" pitchFamily="34" charset="0"/>
                <a:ea typeface="Times New Roman" panose="02020603050405020304" pitchFamily="18" charset="0"/>
              </a:rPr>
              <a:t> </a:t>
            </a:r>
            <a:r>
              <a:rPr lang="en-US" sz="1800" b="1" dirty="0" err="1">
                <a:solidFill>
                  <a:srgbClr val="222222"/>
                </a:solidFill>
                <a:effectLst/>
                <a:latin typeface="Calibri" panose="020F0502020204030204" pitchFamily="34" charset="0"/>
                <a:ea typeface="Times New Roman" panose="02020603050405020304" pitchFamily="18" charset="0"/>
              </a:rPr>
              <a:t>electorale</a:t>
            </a:r>
            <a:r>
              <a:rPr lang="en-US" sz="1800" b="1" dirty="0">
                <a:solidFill>
                  <a:srgbClr val="222222"/>
                </a:solidFill>
                <a:effectLst/>
                <a:latin typeface="Calibri" panose="020F0502020204030204" pitchFamily="34" charset="0"/>
                <a:ea typeface="Times New Roman" panose="02020603050405020304" pitchFamily="18" charset="0"/>
              </a:rPr>
              <a:t> </a:t>
            </a:r>
            <a:r>
              <a:rPr lang="en-US" sz="1800" b="1" dirty="0" err="1">
                <a:solidFill>
                  <a:srgbClr val="222222"/>
                </a:solidFill>
                <a:effectLst/>
                <a:latin typeface="Calibri" panose="020F0502020204030204" pitchFamily="34" charset="0"/>
                <a:ea typeface="Times New Roman" panose="02020603050405020304" pitchFamily="18" charset="0"/>
              </a:rPr>
              <a:t>şi</a:t>
            </a:r>
            <a:r>
              <a:rPr lang="en-US" sz="1800" b="1" dirty="0">
                <a:solidFill>
                  <a:srgbClr val="222222"/>
                </a:solidFill>
                <a:effectLst/>
                <a:latin typeface="Calibri" panose="020F0502020204030204" pitchFamily="34" charset="0"/>
                <a:ea typeface="Times New Roman" panose="02020603050405020304" pitchFamily="18" charset="0"/>
              </a:rPr>
              <a:t> </a:t>
            </a:r>
            <a:r>
              <a:rPr lang="en-US" sz="1800" b="1" dirty="0" err="1">
                <a:solidFill>
                  <a:srgbClr val="222222"/>
                </a:solidFill>
                <a:effectLst/>
                <a:latin typeface="Calibri" panose="020F0502020204030204" pitchFamily="34" charset="0"/>
                <a:ea typeface="Times New Roman" panose="02020603050405020304" pitchFamily="18" charset="0"/>
              </a:rPr>
              <a:t>oficiilor</a:t>
            </a:r>
            <a:r>
              <a:rPr lang="en-US" sz="1800" b="1" dirty="0">
                <a:solidFill>
                  <a:srgbClr val="222222"/>
                </a:solidFill>
                <a:effectLst/>
                <a:latin typeface="Calibri" panose="020F0502020204030204" pitchFamily="34" charset="0"/>
                <a:ea typeface="Times New Roman" panose="02020603050405020304" pitchFamily="18" charset="0"/>
              </a:rPr>
              <a:t> </a:t>
            </a:r>
            <a:r>
              <a:rPr lang="en-US" sz="1800" b="1" dirty="0" err="1">
                <a:solidFill>
                  <a:srgbClr val="222222"/>
                </a:solidFill>
                <a:effectLst/>
                <a:latin typeface="Calibri" panose="020F0502020204030204" pitchFamily="34" charset="0"/>
                <a:ea typeface="Times New Roman" panose="02020603050405020304" pitchFamily="18" charset="0"/>
              </a:rPr>
              <a:t>electorale</a:t>
            </a:r>
            <a:r>
              <a:rPr lang="en-US" sz="1800" b="1" dirty="0">
                <a:solidFill>
                  <a:srgbClr val="222222"/>
                </a:solidFill>
                <a:effectLst/>
                <a:latin typeface="Calibri" panose="020F0502020204030204" pitchFamily="34" charset="0"/>
                <a:ea typeface="Times New Roman" panose="02020603050405020304" pitchFamily="18" charset="0"/>
              </a:rPr>
              <a:t> ale </a:t>
            </a:r>
            <a:r>
              <a:rPr lang="en-US" sz="1800" b="1" dirty="0" err="1">
                <a:solidFill>
                  <a:srgbClr val="222222"/>
                </a:solidFill>
                <a:effectLst/>
                <a:latin typeface="Calibri" panose="020F0502020204030204" pitchFamily="34" charset="0"/>
                <a:ea typeface="Times New Roman" panose="02020603050405020304" pitchFamily="18" charset="0"/>
              </a:rPr>
              <a:t>sectoarelor</a:t>
            </a:r>
            <a:r>
              <a:rPr lang="en-US" sz="1800" b="1" dirty="0">
                <a:solidFill>
                  <a:srgbClr val="222222"/>
                </a:solidFill>
                <a:effectLst/>
                <a:latin typeface="Calibri" panose="020F0502020204030204" pitchFamily="34" charset="0"/>
                <a:ea typeface="Times New Roman" panose="02020603050405020304" pitchFamily="18" charset="0"/>
              </a:rPr>
              <a:t> </a:t>
            </a:r>
            <a:r>
              <a:rPr lang="en-US" sz="1800" b="1" dirty="0" err="1">
                <a:solidFill>
                  <a:srgbClr val="222222"/>
                </a:solidFill>
                <a:effectLst/>
                <a:latin typeface="Calibri" panose="020F0502020204030204" pitchFamily="34" charset="0"/>
                <a:ea typeface="Times New Roman" panose="02020603050405020304" pitchFamily="18" charset="0"/>
              </a:rPr>
              <a:t>municipiului</a:t>
            </a:r>
            <a:r>
              <a:rPr lang="en-US" sz="1800" b="1" dirty="0">
                <a:solidFill>
                  <a:srgbClr val="222222"/>
                </a:solidFill>
                <a:effectLst/>
                <a:latin typeface="Calibri" panose="020F0502020204030204" pitchFamily="34" charset="0"/>
                <a:ea typeface="Times New Roman" panose="02020603050405020304" pitchFamily="18" charset="0"/>
              </a:rPr>
              <a:t> </a:t>
            </a:r>
            <a:r>
              <a:rPr lang="en-US" sz="1800" b="1" dirty="0" err="1">
                <a:solidFill>
                  <a:srgbClr val="222222"/>
                </a:solidFill>
                <a:effectLst/>
                <a:latin typeface="Calibri" panose="020F0502020204030204" pitchFamily="34" charset="0"/>
                <a:ea typeface="Times New Roman" panose="02020603050405020304" pitchFamily="18" charset="0"/>
              </a:rPr>
              <a:t>Bucureşti</a:t>
            </a:r>
            <a:r>
              <a:rPr lang="en-US" sz="1800" b="1" dirty="0">
                <a:solidFill>
                  <a:srgbClr val="222222"/>
                </a:solidFill>
                <a:effectLst/>
                <a:latin typeface="Calibri" panose="020F0502020204030204" pitchFamily="34" charset="0"/>
                <a:ea typeface="Times New Roman" panose="02020603050405020304" pitchFamily="18" charset="0"/>
              </a:rPr>
              <a:t>, </a:t>
            </a:r>
            <a:r>
              <a:rPr lang="en-US" sz="1800" b="1" dirty="0" err="1">
                <a:solidFill>
                  <a:srgbClr val="222222"/>
                </a:solidFill>
                <a:effectLst/>
                <a:latin typeface="Calibri" panose="020F0502020204030204" pitchFamily="34" charset="0"/>
                <a:ea typeface="Times New Roman" panose="02020603050405020304" pitchFamily="18" charset="0"/>
              </a:rPr>
              <a:t>și</a:t>
            </a:r>
            <a:r>
              <a:rPr lang="en-US" sz="1800" b="1" dirty="0">
                <a:solidFill>
                  <a:srgbClr val="222222"/>
                </a:solidFill>
                <a:effectLst/>
                <a:latin typeface="Calibri" panose="020F0502020204030204" pitchFamily="34" charset="0"/>
                <a:ea typeface="Times New Roman" panose="02020603050405020304" pitchFamily="18" charset="0"/>
              </a:rPr>
              <a:t> se </a:t>
            </a:r>
            <a:r>
              <a:rPr lang="en-US" sz="1800" b="1" dirty="0" err="1">
                <a:solidFill>
                  <a:srgbClr val="222222"/>
                </a:solidFill>
                <a:effectLst/>
                <a:latin typeface="Calibri" panose="020F0502020204030204" pitchFamily="34" charset="0"/>
                <a:ea typeface="Times New Roman" panose="02020603050405020304" pitchFamily="18" charset="0"/>
              </a:rPr>
              <a:t>predau</a:t>
            </a:r>
            <a:r>
              <a:rPr lang="en-US" sz="1800" b="1" dirty="0">
                <a:solidFill>
                  <a:srgbClr val="222222"/>
                </a:solidFill>
                <a:effectLst/>
                <a:latin typeface="Calibri" panose="020F0502020204030204" pitchFamily="34" charset="0"/>
                <a:ea typeface="Times New Roman" panose="02020603050405020304" pitchFamily="18" charset="0"/>
              </a:rPr>
              <a:t> cel </a:t>
            </a:r>
            <a:r>
              <a:rPr lang="en-US" sz="1800" b="1" dirty="0" err="1">
                <a:solidFill>
                  <a:srgbClr val="222222"/>
                </a:solidFill>
                <a:effectLst/>
                <a:latin typeface="Calibri" panose="020F0502020204030204" pitchFamily="34" charset="0"/>
                <a:ea typeface="Times New Roman" panose="02020603050405020304" pitchFamily="18" charset="0"/>
              </a:rPr>
              <a:t>mai</a:t>
            </a:r>
            <a:r>
              <a:rPr lang="en-US" sz="1800" b="1" dirty="0">
                <a:solidFill>
                  <a:srgbClr val="222222"/>
                </a:solidFill>
                <a:effectLst/>
                <a:latin typeface="Calibri" panose="020F0502020204030204" pitchFamily="34" charset="0"/>
                <a:ea typeface="Times New Roman" panose="02020603050405020304" pitchFamily="18" charset="0"/>
              </a:rPr>
              <a:t> </a:t>
            </a:r>
            <a:r>
              <a:rPr lang="en-US" sz="1800" b="1" dirty="0" err="1">
                <a:solidFill>
                  <a:srgbClr val="222222"/>
                </a:solidFill>
                <a:effectLst/>
                <a:latin typeface="Calibri" panose="020F0502020204030204" pitchFamily="34" charset="0"/>
                <a:ea typeface="Times New Roman" panose="02020603050405020304" pitchFamily="18" charset="0"/>
              </a:rPr>
              <a:t>târziu</a:t>
            </a:r>
            <a:r>
              <a:rPr lang="en-US" sz="1800" b="1" dirty="0">
                <a:solidFill>
                  <a:srgbClr val="222222"/>
                </a:solidFill>
                <a:effectLst/>
                <a:latin typeface="Calibri" panose="020F0502020204030204" pitchFamily="34" charset="0"/>
                <a:ea typeface="Times New Roman" panose="02020603050405020304" pitchFamily="18" charset="0"/>
              </a:rPr>
              <a:t> </a:t>
            </a:r>
            <a:r>
              <a:rPr lang="en-US" sz="1800" b="1" dirty="0" err="1">
                <a:solidFill>
                  <a:srgbClr val="222222"/>
                </a:solidFill>
                <a:effectLst/>
                <a:latin typeface="Calibri" panose="020F0502020204030204" pitchFamily="34" charset="0"/>
                <a:ea typeface="Times New Roman" panose="02020603050405020304" pitchFamily="18" charset="0"/>
              </a:rPr>
              <a:t>în</a:t>
            </a:r>
            <a:r>
              <a:rPr lang="en-US" sz="1800" b="1" dirty="0">
                <a:solidFill>
                  <a:srgbClr val="222222"/>
                </a:solidFill>
                <a:effectLst/>
                <a:latin typeface="Calibri" panose="020F0502020204030204" pitchFamily="34" charset="0"/>
                <a:ea typeface="Times New Roman" panose="02020603050405020304" pitchFamily="18" charset="0"/>
              </a:rPr>
              <a:t> </a:t>
            </a:r>
            <a:r>
              <a:rPr lang="en-US" sz="1800" b="1" dirty="0" err="1">
                <a:solidFill>
                  <a:srgbClr val="222222"/>
                </a:solidFill>
                <a:effectLst/>
                <a:latin typeface="Calibri" panose="020F0502020204030204" pitchFamily="34" charset="0"/>
                <a:ea typeface="Times New Roman" panose="02020603050405020304" pitchFamily="18" charset="0"/>
              </a:rPr>
              <a:t>ziua</a:t>
            </a:r>
            <a:r>
              <a:rPr lang="en-US" sz="1800" b="1" dirty="0">
                <a:solidFill>
                  <a:srgbClr val="222222"/>
                </a:solidFill>
                <a:effectLst/>
                <a:latin typeface="Calibri" panose="020F0502020204030204" pitchFamily="34" charset="0"/>
                <a:ea typeface="Times New Roman" panose="02020603050405020304" pitchFamily="18" charset="0"/>
              </a:rPr>
              <a:t> </a:t>
            </a:r>
            <a:r>
              <a:rPr lang="en-US" sz="1800" b="1" dirty="0" err="1">
                <a:solidFill>
                  <a:srgbClr val="222222"/>
                </a:solidFill>
                <a:effectLst/>
                <a:latin typeface="Calibri" panose="020F0502020204030204" pitchFamily="34" charset="0"/>
                <a:ea typeface="Times New Roman" panose="02020603050405020304" pitchFamily="18" charset="0"/>
              </a:rPr>
              <a:t>următoare</a:t>
            </a:r>
            <a:r>
              <a:rPr lang="en-US" sz="1800" b="1" dirty="0">
                <a:solidFill>
                  <a:srgbClr val="222222"/>
                </a:solidFill>
                <a:effectLst/>
                <a:latin typeface="Calibri" panose="020F0502020204030204" pitchFamily="34" charset="0"/>
                <a:ea typeface="Times New Roman" panose="02020603050405020304" pitchFamily="18" charset="0"/>
              </a:rPr>
              <a:t> </a:t>
            </a:r>
            <a:r>
              <a:rPr lang="en-US" sz="1800" b="1" dirty="0" err="1">
                <a:solidFill>
                  <a:srgbClr val="222222"/>
                </a:solidFill>
                <a:effectLst/>
                <a:latin typeface="Calibri" panose="020F0502020204030204" pitchFamily="34" charset="0"/>
                <a:ea typeface="Times New Roman" panose="02020603050405020304" pitchFamily="18" charset="0"/>
              </a:rPr>
              <a:t>zilei</a:t>
            </a:r>
            <a:r>
              <a:rPr lang="en-US" sz="1800" b="1" dirty="0">
                <a:solidFill>
                  <a:srgbClr val="222222"/>
                </a:solidFill>
                <a:effectLst/>
                <a:latin typeface="Calibri" panose="020F0502020204030204" pitchFamily="34" charset="0"/>
                <a:ea typeface="Times New Roman" panose="02020603050405020304" pitchFamily="18" charset="0"/>
              </a:rPr>
              <a:t> </a:t>
            </a:r>
            <a:r>
              <a:rPr lang="en-US" sz="1800" b="1" dirty="0" err="1">
                <a:solidFill>
                  <a:srgbClr val="222222"/>
                </a:solidFill>
                <a:effectLst/>
                <a:latin typeface="Calibri" panose="020F0502020204030204" pitchFamily="34" charset="0"/>
                <a:ea typeface="Times New Roman" panose="02020603050405020304" pitchFamily="18" charset="0"/>
              </a:rPr>
              <a:t>votării</a:t>
            </a:r>
            <a:r>
              <a:rPr lang="en-US" sz="1800" b="1" dirty="0">
                <a:solidFill>
                  <a:srgbClr val="222222"/>
                </a:solidFill>
                <a:effectLst/>
                <a:latin typeface="Calibri" panose="020F0502020204030204" pitchFamily="34" charset="0"/>
                <a:ea typeface="Times New Roman" panose="02020603050405020304" pitchFamily="18" charset="0"/>
              </a:rPr>
              <a:t>.</a:t>
            </a:r>
            <a:endParaRPr lang="en-US" sz="1800" dirty="0">
              <a:effectLst/>
              <a:latin typeface="Calibri" panose="020F0502020204030204" pitchFamily="34" charset="0"/>
              <a:ea typeface="Calibri" panose="020F0502020204030204" pitchFamily="34" charset="0"/>
            </a:endParaRPr>
          </a:p>
          <a:p>
            <a:pPr algn="just"/>
            <a:endParaRPr lang="en-US" sz="1800" dirty="0">
              <a:effectLst/>
              <a:latin typeface="Calibri" panose="020F0502020204030204" pitchFamily="34" charset="0"/>
              <a:ea typeface="Calibri" panose="020F0502020204030204" pitchFamily="34" charset="0"/>
            </a:endParaRPr>
          </a:p>
          <a:p>
            <a:pPr>
              <a:lnSpc>
                <a:spcPct val="107000"/>
              </a:lnSpc>
              <a:spcAft>
                <a:spcPts val="750"/>
              </a:spcAft>
            </a:pPr>
            <a:endParaRPr lang="en-US" b="1" dirty="0">
              <a:solidFill>
                <a:srgbClr val="222222"/>
              </a:solidFill>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842048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a:extLst>
              <a:ext uri="{FF2B5EF4-FFF2-40B4-BE49-F238E27FC236}">
                <a16:creationId xmlns:a16="http://schemas.microsoft.com/office/drawing/2014/main" id="{28CE5702-55A3-B41B-F623-49A258A2197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14875" y="-57777"/>
            <a:ext cx="6467475" cy="1132205"/>
          </a:xfrm>
          <a:prstGeom prst="rect">
            <a:avLst/>
          </a:prstGeom>
        </p:spPr>
      </p:pic>
      <p:sp>
        <p:nvSpPr>
          <p:cNvPr id="4" name="CasetăText 3">
            <a:extLst>
              <a:ext uri="{FF2B5EF4-FFF2-40B4-BE49-F238E27FC236}">
                <a16:creationId xmlns:a16="http://schemas.microsoft.com/office/drawing/2014/main" id="{4F11F717-1758-96BA-95DD-16A6BA0D640D}"/>
              </a:ext>
            </a:extLst>
          </p:cNvPr>
          <p:cNvSpPr txBox="1"/>
          <p:nvPr/>
        </p:nvSpPr>
        <p:spPr>
          <a:xfrm>
            <a:off x="429668" y="508325"/>
            <a:ext cx="11470144" cy="6477094"/>
          </a:xfrm>
          <a:prstGeom prst="rect">
            <a:avLst/>
          </a:prstGeom>
          <a:noFill/>
        </p:spPr>
        <p:txBody>
          <a:bodyPr wrap="square">
            <a:spAutoFit/>
          </a:bodyPr>
          <a:lstStyle/>
          <a:p>
            <a:pPr algn="just">
              <a:lnSpc>
                <a:spcPct val="107000"/>
              </a:lnSpc>
              <a:spcAft>
                <a:spcPts val="750"/>
              </a:spcAft>
            </a:pPr>
            <a:r>
              <a:rPr lang="ro-RO" sz="1800" b="1" kern="0" dirty="0">
                <a:solidFill>
                  <a:srgbClr val="2A76A7"/>
                </a:solidFill>
                <a:effectLst/>
                <a:latin typeface="Calibri" panose="020F0502020204030204" pitchFamily="34" charset="0"/>
                <a:ea typeface="Times New Roman" panose="02020603050405020304" pitchFamily="18" charset="0"/>
                <a:cs typeface="Calibri" panose="020F0502020204030204" pitchFamily="34" charset="0"/>
              </a:rPr>
              <a:t>	</a:t>
            </a:r>
          </a:p>
          <a:p>
            <a:pPr algn="just">
              <a:lnSpc>
                <a:spcPct val="107000"/>
              </a:lnSpc>
              <a:spcAft>
                <a:spcPts val="750"/>
              </a:spcAft>
            </a:pPr>
            <a:r>
              <a:rPr lang="ro-RO" b="1" kern="0" dirty="0">
                <a:solidFill>
                  <a:srgbClr val="2A76A7"/>
                </a:solidFill>
                <a:latin typeface="Calibri" panose="020F0502020204030204" pitchFamily="34" charset="0"/>
                <a:ea typeface="Times New Roman" panose="02020603050405020304" pitchFamily="18" charset="0"/>
                <a:cs typeface="Calibri" panose="020F0502020204030204" pitchFamily="34" charset="0"/>
              </a:rPr>
              <a:t>	</a:t>
            </a:r>
            <a:r>
              <a:rPr lang="en-US" sz="1800" b="1" kern="0" dirty="0" err="1">
                <a:solidFill>
                  <a:srgbClr val="2A76A7"/>
                </a:solidFill>
                <a:effectLst/>
                <a:latin typeface="Calibri" panose="020F0502020204030204" pitchFamily="34" charset="0"/>
                <a:ea typeface="Times New Roman" panose="02020603050405020304" pitchFamily="18" charset="0"/>
                <a:cs typeface="Calibri" panose="020F0502020204030204" pitchFamily="34" charset="0"/>
              </a:rPr>
              <a:t>Cât</a:t>
            </a:r>
            <a:r>
              <a:rPr lang="en-US" sz="1800" b="1" kern="0" dirty="0">
                <a:solidFill>
                  <a:srgbClr val="2A76A7"/>
                </a:solidFill>
                <a:effectLst/>
                <a:latin typeface="Calibri" panose="020F0502020204030204" pitchFamily="34" charset="0"/>
                <a:ea typeface="Times New Roman" panose="02020603050405020304" pitchFamily="18" charset="0"/>
                <a:cs typeface="Calibri" panose="020F0502020204030204" pitchFamily="34" charset="0"/>
              </a:rPr>
              <a:t>, cum </a:t>
            </a:r>
            <a:r>
              <a:rPr lang="ro-RO" b="1" kern="0" dirty="0" err="1">
                <a:solidFill>
                  <a:srgbClr val="2A76A7"/>
                </a:solidFill>
                <a:latin typeface="Calibri" panose="020F0502020204030204" pitchFamily="34" charset="0"/>
                <a:ea typeface="Times New Roman" panose="02020603050405020304" pitchFamily="18" charset="0"/>
                <a:cs typeface="Calibri" panose="020F0502020204030204" pitchFamily="34" charset="0"/>
              </a:rPr>
              <a:t>ș</a:t>
            </a:r>
            <a:r>
              <a:rPr lang="en-US" sz="1800" b="1" kern="0" dirty="0" err="1">
                <a:solidFill>
                  <a:srgbClr val="2A76A7"/>
                </a:solidFill>
                <a:effectLst/>
                <a:latin typeface="Calibri" panose="020F0502020204030204" pitchFamily="34" charset="0"/>
                <a:ea typeface="Times New Roman" panose="02020603050405020304" pitchFamily="18" charset="0"/>
                <a:cs typeface="Calibri" panose="020F0502020204030204" pitchFamily="34" charset="0"/>
              </a:rPr>
              <a:t>i</a:t>
            </a:r>
            <a:r>
              <a:rPr lang="en-US" sz="1800" b="1" kern="0" dirty="0">
                <a:solidFill>
                  <a:srgbClr val="2A76A7"/>
                </a:solidFill>
                <a:effectLst/>
                <a:latin typeface="Calibri" panose="020F0502020204030204" pitchFamily="34" charset="0"/>
                <a:ea typeface="Times New Roman" panose="02020603050405020304" pitchFamily="18" charset="0"/>
                <a:cs typeface="Calibri" panose="020F0502020204030204" pitchFamily="34" charset="0"/>
              </a:rPr>
              <a:t> </a:t>
            </a:r>
            <a:r>
              <a:rPr lang="en-US" sz="1800" b="1" kern="0" dirty="0" err="1">
                <a:solidFill>
                  <a:srgbClr val="2A76A7"/>
                </a:solidFill>
                <a:effectLst/>
                <a:latin typeface="Calibri" panose="020F0502020204030204" pitchFamily="34" charset="0"/>
                <a:ea typeface="Times New Roman" panose="02020603050405020304" pitchFamily="18" charset="0"/>
                <a:cs typeface="Calibri" panose="020F0502020204030204" pitchFamily="34" charset="0"/>
              </a:rPr>
              <a:t>când</a:t>
            </a:r>
            <a:r>
              <a:rPr lang="en-US" sz="1800" b="1" kern="0" dirty="0">
                <a:solidFill>
                  <a:srgbClr val="2A76A7"/>
                </a:solidFill>
                <a:effectLst/>
                <a:latin typeface="Calibri" panose="020F0502020204030204" pitchFamily="34" charset="0"/>
                <a:ea typeface="Times New Roman" panose="02020603050405020304" pitchFamily="18" charset="0"/>
                <a:cs typeface="Calibri" panose="020F0502020204030204" pitchFamily="34" charset="0"/>
              </a:rPr>
              <a:t> sunt </a:t>
            </a:r>
            <a:r>
              <a:rPr lang="en-US" sz="1800" b="1" kern="0" dirty="0" err="1">
                <a:solidFill>
                  <a:srgbClr val="2A76A7"/>
                </a:solidFill>
                <a:effectLst/>
                <a:latin typeface="Calibri" panose="020F0502020204030204" pitchFamily="34" charset="0"/>
                <a:ea typeface="Times New Roman" panose="02020603050405020304" pitchFamily="18" charset="0"/>
                <a:cs typeface="Calibri" panose="020F0502020204030204" pitchFamily="34" charset="0"/>
              </a:rPr>
              <a:t>plătit</a:t>
            </a:r>
            <a:r>
              <a:rPr lang="en-US" sz="1800" b="1" kern="0" dirty="0">
                <a:solidFill>
                  <a:srgbClr val="2A76A7"/>
                </a:solidFill>
                <a:effectLst/>
                <a:latin typeface="Calibri" panose="020F0502020204030204" pitchFamily="34" charset="0"/>
                <a:ea typeface="Times New Roman" panose="02020603050405020304" pitchFamily="18" charset="0"/>
                <a:cs typeface="Calibri" panose="020F0502020204030204" pitchFamily="34" charset="0"/>
              </a:rPr>
              <a:t>? </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ro-RO" sz="18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a:t>
            </a:r>
            <a:r>
              <a:rPr lang="ro-RO" sz="1600" b="1" kern="0" dirty="0">
                <a:solidFill>
                  <a:srgbClr val="222222"/>
                </a:solidFill>
                <a:latin typeface="Calibri" panose="020F0502020204030204" pitchFamily="34" charset="0"/>
                <a:ea typeface="Times New Roman" panose="02020603050405020304" pitchFamily="18" charset="0"/>
                <a:cs typeface="Calibri" panose="020F0502020204030204" pitchFamily="34" charset="0"/>
              </a:rPr>
              <a:t>Cu </a:t>
            </a:r>
            <a:r>
              <a:rPr lang="en-US" sz="1600" b="1" kern="0" dirty="0">
                <a:effectLst/>
                <a:latin typeface="Calibri" panose="020F0502020204030204" pitchFamily="34" charset="0"/>
                <a:ea typeface="Times New Roman" panose="02020603050405020304" pitchFamily="18" charset="0"/>
                <a:cs typeface="Calibri" panose="020F0502020204030204" pitchFamily="34" charset="0"/>
              </a:rPr>
              <a:t>330 de lei pe zi </a:t>
            </a:r>
            <a:r>
              <a:rPr lang="en-US" sz="1600" b="1" dirty="0">
                <a:solidFill>
                  <a:srgbClr val="222222"/>
                </a:solidFill>
                <a:latin typeface="Calibri" panose="020F0502020204030204" pitchFamily="34" charset="0"/>
              </a:rPr>
              <a:t>de </a:t>
            </a:r>
            <a:r>
              <a:rPr lang="en-US" sz="1600" b="1" dirty="0" err="1">
                <a:solidFill>
                  <a:srgbClr val="222222"/>
                </a:solidFill>
                <a:latin typeface="Calibri" panose="020F0502020204030204" pitchFamily="34" charset="0"/>
              </a:rPr>
              <a:t>activitate</a:t>
            </a:r>
            <a:r>
              <a:rPr lang="ro-RO" sz="1600" b="1" dirty="0">
                <a:solidFill>
                  <a:srgbClr val="222222"/>
                </a:solidFill>
                <a:latin typeface="Calibri" panose="020F0502020204030204" pitchFamily="34" charset="0"/>
              </a:rPr>
              <a:t>, precum și cu </a:t>
            </a:r>
            <a:r>
              <a:rPr lang="en-US" sz="1600" b="1" dirty="0">
                <a:solidFill>
                  <a:srgbClr val="222222"/>
                </a:solidFill>
                <a:latin typeface="Calibri" panose="020F0502020204030204" pitchFamily="34" charset="0"/>
              </a:rPr>
              <a:t>35 lei </a:t>
            </a:r>
            <a:r>
              <a:rPr lang="en-US" sz="1600" b="1" dirty="0" err="1">
                <a:solidFill>
                  <a:srgbClr val="222222"/>
                </a:solidFill>
                <a:latin typeface="Calibri" panose="020F0502020204030204" pitchFamily="34" charset="0"/>
              </a:rPr>
              <a:t>indemnizație</a:t>
            </a:r>
            <a:r>
              <a:rPr lang="en-US" sz="1600" b="1" dirty="0">
                <a:solidFill>
                  <a:srgbClr val="222222"/>
                </a:solidFill>
                <a:latin typeface="Calibri" panose="020F0502020204030204" pitchFamily="34" charset="0"/>
              </a:rPr>
              <a:t> de protocol pe zi de </a:t>
            </a:r>
            <a:r>
              <a:rPr lang="en-US" sz="1600" b="1" dirty="0" err="1">
                <a:solidFill>
                  <a:srgbClr val="222222"/>
                </a:solidFill>
                <a:latin typeface="Calibri" panose="020F0502020204030204" pitchFamily="34" charset="0"/>
              </a:rPr>
              <a:t>activitate</a:t>
            </a:r>
            <a:r>
              <a:rPr lang="ro-RO" sz="1600" b="1" dirty="0">
                <a:solidFill>
                  <a:srgbClr val="222222"/>
                </a:solidFill>
                <a:latin typeface="Calibri" panose="020F0502020204030204" pitchFamily="34" charset="0"/>
              </a:rPr>
              <a:t>. </a:t>
            </a:r>
            <a:r>
              <a:rPr lang="en-US" sz="1600" b="1" dirty="0" err="1">
                <a:solidFill>
                  <a:srgbClr val="222222"/>
                </a:solidFill>
                <a:latin typeface="Calibri" panose="020F0502020204030204" pitchFamily="34" charset="0"/>
              </a:rPr>
              <a:t>Pentru</a:t>
            </a:r>
            <a:r>
              <a:rPr lang="en-US" sz="1600" b="1" dirty="0">
                <a:solidFill>
                  <a:srgbClr val="222222"/>
                </a:solidFill>
                <a:latin typeface="Calibri" panose="020F0502020204030204" pitchFamily="34" charset="0"/>
              </a:rPr>
              <a:t> </a:t>
            </a:r>
            <a:r>
              <a:rPr lang="en-US" sz="1600" b="1" dirty="0" err="1">
                <a:solidFill>
                  <a:srgbClr val="222222"/>
                </a:solidFill>
                <a:latin typeface="Calibri" panose="020F0502020204030204" pitchFamily="34" charset="0"/>
              </a:rPr>
              <a:t>această</a:t>
            </a:r>
            <a:r>
              <a:rPr lang="en-US" sz="1600" b="1" dirty="0">
                <a:solidFill>
                  <a:srgbClr val="222222"/>
                </a:solidFill>
                <a:latin typeface="Calibri" panose="020F0502020204030204" pitchFamily="34" charset="0"/>
              </a:rPr>
              <a:t> </a:t>
            </a:r>
            <a:r>
              <a:rPr lang="en-US" sz="1600" b="1" dirty="0" err="1">
                <a:solidFill>
                  <a:srgbClr val="222222"/>
                </a:solidFill>
                <a:latin typeface="Calibri" panose="020F0502020204030204" pitchFamily="34" charset="0"/>
              </a:rPr>
              <a:t>indemnizație</a:t>
            </a:r>
            <a:r>
              <a:rPr lang="en-US" sz="1600" b="1" dirty="0">
                <a:solidFill>
                  <a:srgbClr val="222222"/>
                </a:solidFill>
                <a:latin typeface="Calibri" panose="020F0502020204030204" pitchFamily="34" charset="0"/>
              </a:rPr>
              <a:t> se </a:t>
            </a:r>
            <a:r>
              <a:rPr lang="en-US" sz="1600" b="1" dirty="0" err="1">
                <a:solidFill>
                  <a:srgbClr val="222222"/>
                </a:solidFill>
                <a:latin typeface="Calibri" panose="020F0502020204030204" pitchFamily="34" charset="0"/>
              </a:rPr>
              <a:t>datorează</a:t>
            </a:r>
            <a:r>
              <a:rPr lang="en-US" sz="1600" b="1" dirty="0">
                <a:solidFill>
                  <a:srgbClr val="222222"/>
                </a:solidFill>
                <a:latin typeface="Calibri" panose="020F0502020204030204" pitchFamily="34" charset="0"/>
              </a:rPr>
              <a:t> </a:t>
            </a:r>
            <a:r>
              <a:rPr lang="en-US" sz="1600" b="1" dirty="0" err="1">
                <a:solidFill>
                  <a:srgbClr val="222222"/>
                </a:solidFill>
                <a:latin typeface="Calibri" panose="020F0502020204030204" pitchFamily="34" charset="0"/>
              </a:rPr>
              <a:t>și</a:t>
            </a:r>
            <a:r>
              <a:rPr lang="en-US" sz="1600" b="1" dirty="0">
                <a:solidFill>
                  <a:srgbClr val="222222"/>
                </a:solidFill>
                <a:latin typeface="Calibri" panose="020F0502020204030204" pitchFamily="34" charset="0"/>
              </a:rPr>
              <a:t> se </a:t>
            </a:r>
            <a:r>
              <a:rPr lang="en-US" sz="1600" b="1" dirty="0" err="1">
                <a:solidFill>
                  <a:srgbClr val="222222"/>
                </a:solidFill>
                <a:latin typeface="Calibri" panose="020F0502020204030204" pitchFamily="34" charset="0"/>
              </a:rPr>
              <a:t>virează</a:t>
            </a:r>
            <a:r>
              <a:rPr lang="en-US" sz="1600" b="1" dirty="0">
                <a:solidFill>
                  <a:srgbClr val="222222"/>
                </a:solidFill>
                <a:latin typeface="Calibri" panose="020F0502020204030204" pitchFamily="34" charset="0"/>
              </a:rPr>
              <a:t> </a:t>
            </a:r>
            <a:r>
              <a:rPr lang="en-US" sz="1600" b="1" dirty="0" err="1">
                <a:solidFill>
                  <a:srgbClr val="222222"/>
                </a:solidFill>
                <a:latin typeface="Calibri" panose="020F0502020204030204" pitchFamily="34" charset="0"/>
              </a:rPr>
              <a:t>numai</a:t>
            </a:r>
            <a:r>
              <a:rPr lang="en-US" sz="1600" b="1" dirty="0">
                <a:solidFill>
                  <a:srgbClr val="222222"/>
                </a:solidFill>
                <a:latin typeface="Calibri" panose="020F0502020204030204" pitchFamily="34" charset="0"/>
              </a:rPr>
              <a:t> </a:t>
            </a:r>
            <a:r>
              <a:rPr lang="en-US" sz="1600" b="1" dirty="0" err="1">
                <a:solidFill>
                  <a:srgbClr val="222222"/>
                </a:solidFill>
                <a:latin typeface="Calibri" panose="020F0502020204030204" pitchFamily="34" charset="0"/>
              </a:rPr>
              <a:t>impozitul</a:t>
            </a:r>
            <a:r>
              <a:rPr lang="en-US" sz="1600" b="1" dirty="0">
                <a:solidFill>
                  <a:srgbClr val="222222"/>
                </a:solidFill>
                <a:latin typeface="Calibri" panose="020F0502020204030204" pitchFamily="34" charset="0"/>
              </a:rPr>
              <a:t> pe </a:t>
            </a:r>
            <a:r>
              <a:rPr lang="en-US" sz="1600" b="1" dirty="0" err="1">
                <a:solidFill>
                  <a:srgbClr val="222222"/>
                </a:solidFill>
                <a:latin typeface="Calibri" panose="020F0502020204030204" pitchFamily="34" charset="0"/>
              </a:rPr>
              <a:t>venit</a:t>
            </a:r>
            <a:r>
              <a:rPr lang="en-US" sz="1600" b="1" dirty="0">
                <a:solidFill>
                  <a:srgbClr val="222222"/>
                </a:solidFill>
                <a:latin typeface="Calibri" panose="020F0502020204030204" pitchFamily="34" charset="0"/>
              </a:rPr>
              <a:t>, conform </a:t>
            </a:r>
            <a:r>
              <a:rPr lang="en-US" sz="1600" b="1" dirty="0" err="1">
                <a:solidFill>
                  <a:srgbClr val="222222"/>
                </a:solidFill>
                <a:latin typeface="Calibri" panose="020F0502020204030204" pitchFamily="34" charset="0"/>
              </a:rPr>
              <a:t>legii</a:t>
            </a:r>
            <a:r>
              <a:rPr lang="ro-RO" sz="1600" b="1" dirty="0">
                <a:solidFill>
                  <a:srgbClr val="222222"/>
                </a:solidFill>
                <a:latin typeface="Calibri" panose="020F0502020204030204" pitchFamily="34" charset="0"/>
              </a:rPr>
              <a:t>, precum </a:t>
            </a:r>
            <a:r>
              <a:rPr lang="ro-RO" sz="1600" b="1" dirty="0">
                <a:solidFill>
                  <a:srgbClr val="222222"/>
                </a:solidFill>
                <a:latin typeface="Calibri" panose="020F0502020204030204" pitchFamily="34" charset="0"/>
                <a:ea typeface="Times New Roman" panose="02020603050405020304" pitchFamily="18" charset="0"/>
              </a:rPr>
              <a:t>și </a:t>
            </a:r>
            <a:endParaRPr lang="en-US" sz="1200" dirty="0">
              <a:effectLst/>
              <a:latin typeface="Calibri" panose="020F0502020204030204" pitchFamily="34" charset="0"/>
              <a:ea typeface="Calibri" panose="020F0502020204030204" pitchFamily="34" charset="0"/>
            </a:endParaRPr>
          </a:p>
          <a:p>
            <a:pPr algn="just"/>
            <a:r>
              <a:rPr lang="ro-RO" sz="1600" b="1" dirty="0">
                <a:solidFill>
                  <a:srgbClr val="222222"/>
                </a:solidFill>
                <a:effectLst/>
                <a:latin typeface="Calibri" panose="020F0502020204030204" pitchFamily="34" charset="0"/>
                <a:ea typeface="Times New Roman" panose="02020603050405020304" pitchFamily="18" charset="0"/>
              </a:rPr>
              <a:t>	</a:t>
            </a:r>
            <a:r>
              <a:rPr lang="en-US" sz="1600" b="1" dirty="0" err="1">
                <a:effectLst/>
                <a:latin typeface="Calibri" panose="020F0502020204030204" pitchFamily="34" charset="0"/>
                <a:ea typeface="Times New Roman" panose="02020603050405020304" pitchFamily="18" charset="0"/>
              </a:rPr>
              <a:t>Pentru</a:t>
            </a:r>
            <a:r>
              <a:rPr lang="en-US" sz="1600" b="1" dirty="0">
                <a:effectLst/>
                <a:latin typeface="Calibri" panose="020F0502020204030204" pitchFamily="34" charset="0"/>
                <a:ea typeface="Times New Roman" panose="02020603050405020304" pitchFamily="18" charset="0"/>
              </a:rPr>
              <a:t> </a:t>
            </a:r>
            <a:r>
              <a:rPr lang="en-US" sz="1600" b="1" dirty="0" err="1">
                <a:effectLst/>
                <a:latin typeface="Calibri" panose="020F0502020204030204" pitchFamily="34" charset="0"/>
                <a:ea typeface="Times New Roman" panose="02020603050405020304" pitchFamily="18" charset="0"/>
              </a:rPr>
              <a:t>cele</a:t>
            </a:r>
            <a:r>
              <a:rPr lang="en-US" sz="1600" b="1" dirty="0">
                <a:effectLst/>
                <a:latin typeface="Calibri" panose="020F0502020204030204" pitchFamily="34" charset="0"/>
                <a:ea typeface="Times New Roman" panose="02020603050405020304" pitchFamily="18" charset="0"/>
              </a:rPr>
              <a:t> </a:t>
            </a:r>
            <a:r>
              <a:rPr lang="en-US" sz="1600" b="1" dirty="0" err="1">
                <a:effectLst/>
                <a:latin typeface="Calibri" panose="020F0502020204030204" pitchFamily="34" charset="0"/>
                <a:ea typeface="Times New Roman" panose="02020603050405020304" pitchFamily="18" charset="0"/>
              </a:rPr>
              <a:t>trei</a:t>
            </a:r>
            <a:r>
              <a:rPr lang="en-US" sz="1600" b="1" dirty="0">
                <a:effectLst/>
                <a:latin typeface="Calibri" panose="020F0502020204030204" pitchFamily="34" charset="0"/>
                <a:ea typeface="Times New Roman" panose="02020603050405020304" pitchFamily="18" charset="0"/>
              </a:rPr>
              <a:t> </a:t>
            </a:r>
            <a:r>
              <a:rPr lang="en-US" sz="1600" b="1" dirty="0" err="1">
                <a:effectLst/>
                <a:latin typeface="Calibri" panose="020F0502020204030204" pitchFamily="34" charset="0"/>
                <a:ea typeface="Times New Roman" panose="02020603050405020304" pitchFamily="18" charset="0"/>
              </a:rPr>
              <a:t>scrutine</a:t>
            </a:r>
            <a:r>
              <a:rPr lang="en-US" sz="1600" b="1" dirty="0">
                <a:effectLst/>
                <a:latin typeface="Calibri" panose="020F0502020204030204" pitchFamily="34" charset="0"/>
                <a:ea typeface="Times New Roman" panose="02020603050405020304" pitchFamily="18" charset="0"/>
              </a:rPr>
              <a:t> se </a:t>
            </a:r>
            <a:r>
              <a:rPr lang="en-US" sz="1600" b="1" dirty="0" err="1">
                <a:effectLst/>
                <a:latin typeface="Calibri" panose="020F0502020204030204" pitchFamily="34" charset="0"/>
                <a:ea typeface="Times New Roman" panose="02020603050405020304" pitchFamily="18" charset="0"/>
              </a:rPr>
              <a:t>vor</a:t>
            </a:r>
            <a:r>
              <a:rPr lang="en-US" sz="1600" b="1" dirty="0">
                <a:effectLst/>
                <a:latin typeface="Calibri" panose="020F0502020204030204" pitchFamily="34" charset="0"/>
                <a:ea typeface="Times New Roman" panose="02020603050405020304" pitchFamily="18" charset="0"/>
              </a:rPr>
              <a:t> </a:t>
            </a:r>
            <a:r>
              <a:rPr lang="en-US" sz="1600" b="1" dirty="0" err="1">
                <a:effectLst/>
                <a:latin typeface="Calibri" panose="020F0502020204030204" pitchFamily="34" charset="0"/>
                <a:ea typeface="Times New Roman" panose="02020603050405020304" pitchFamily="18" charset="0"/>
              </a:rPr>
              <a:t>considera</a:t>
            </a:r>
            <a:r>
              <a:rPr lang="en-US" sz="1600" b="1" dirty="0">
                <a:effectLst/>
                <a:latin typeface="Calibri" panose="020F0502020204030204" pitchFamily="34" charset="0"/>
                <a:ea typeface="Times New Roman" panose="02020603050405020304" pitchFamily="18" charset="0"/>
              </a:rPr>
              <a:t> cel </a:t>
            </a:r>
            <a:r>
              <a:rPr lang="en-US" sz="1600" b="1" dirty="0" err="1">
                <a:effectLst/>
                <a:latin typeface="Calibri" panose="020F0502020204030204" pitchFamily="34" charset="0"/>
                <a:ea typeface="Times New Roman" panose="02020603050405020304" pitchFamily="18" charset="0"/>
              </a:rPr>
              <a:t>mult</a:t>
            </a:r>
            <a:r>
              <a:rPr lang="en-US" sz="1600" b="1" dirty="0">
                <a:effectLst/>
                <a:latin typeface="Calibri" panose="020F0502020204030204" pitchFamily="34" charset="0"/>
                <a:ea typeface="Times New Roman" panose="02020603050405020304" pitchFamily="18" charset="0"/>
              </a:rPr>
              <a:t> 13 </a:t>
            </a:r>
            <a:r>
              <a:rPr lang="en-US" sz="1600" b="1" dirty="0" err="1">
                <a:effectLst/>
                <a:latin typeface="Calibri" panose="020F0502020204030204" pitchFamily="34" charset="0"/>
                <a:ea typeface="Times New Roman" panose="02020603050405020304" pitchFamily="18" charset="0"/>
              </a:rPr>
              <a:t>zile</a:t>
            </a:r>
            <a:r>
              <a:rPr lang="en-US" sz="1600" b="1" dirty="0">
                <a:effectLst/>
                <a:latin typeface="Calibri" panose="020F0502020204030204" pitchFamily="34" charset="0"/>
                <a:ea typeface="Times New Roman" panose="02020603050405020304" pitchFamily="18" charset="0"/>
              </a:rPr>
              <a:t> de </a:t>
            </a:r>
            <a:r>
              <a:rPr lang="en-US" sz="1600" b="1" dirty="0" err="1">
                <a:effectLst/>
                <a:latin typeface="Calibri" panose="020F0502020204030204" pitchFamily="34" charset="0"/>
                <a:ea typeface="Times New Roman" panose="02020603050405020304" pitchFamily="18" charset="0"/>
              </a:rPr>
              <a:t>plată</a:t>
            </a:r>
            <a:r>
              <a:rPr lang="en-US" sz="1600" b="1" dirty="0">
                <a:effectLst/>
                <a:latin typeface="Calibri" panose="020F0502020204030204" pitchFamily="34" charset="0"/>
                <a:ea typeface="Times New Roman" panose="02020603050405020304" pitchFamily="18" charset="0"/>
              </a:rPr>
              <a:t> x 330 lei = 4290 lei - 429 lei (</a:t>
            </a:r>
            <a:r>
              <a:rPr lang="en-US" sz="1600" b="1" dirty="0" err="1">
                <a:effectLst/>
                <a:latin typeface="Calibri" panose="020F0502020204030204" pitchFamily="34" charset="0"/>
                <a:ea typeface="Times New Roman" panose="02020603050405020304" pitchFamily="18" charset="0"/>
              </a:rPr>
              <a:t>impozit</a:t>
            </a:r>
            <a:r>
              <a:rPr lang="en-US" sz="1600" b="1" dirty="0">
                <a:effectLst/>
                <a:latin typeface="Calibri" panose="020F0502020204030204" pitchFamily="34" charset="0"/>
                <a:ea typeface="Times New Roman" panose="02020603050405020304" pitchFamily="18" charset="0"/>
              </a:rPr>
              <a:t> pe </a:t>
            </a:r>
            <a:r>
              <a:rPr lang="en-US" sz="1600" b="1" dirty="0" err="1">
                <a:effectLst/>
                <a:latin typeface="Calibri" panose="020F0502020204030204" pitchFamily="34" charset="0"/>
                <a:ea typeface="Times New Roman" panose="02020603050405020304" pitchFamily="18" charset="0"/>
              </a:rPr>
              <a:t>venit</a:t>
            </a:r>
            <a:r>
              <a:rPr lang="en-US" sz="1600" b="1" dirty="0">
                <a:effectLst/>
                <a:latin typeface="Calibri" panose="020F0502020204030204" pitchFamily="34" charset="0"/>
                <a:ea typeface="Times New Roman" panose="02020603050405020304" pitchFamily="18" charset="0"/>
              </a:rPr>
              <a:t> 10%) = 3861 lei. La </a:t>
            </a:r>
            <a:r>
              <a:rPr lang="en-US" sz="1600" b="1" dirty="0" err="1">
                <a:effectLst/>
                <a:latin typeface="Calibri" panose="020F0502020204030204" pitchFamily="34" charset="0"/>
                <a:ea typeface="Times New Roman" panose="02020603050405020304" pitchFamily="18" charset="0"/>
              </a:rPr>
              <a:t>aceasta</a:t>
            </a:r>
            <a:r>
              <a:rPr lang="en-US" sz="1600" b="1" dirty="0">
                <a:effectLst/>
                <a:latin typeface="Calibri" panose="020F0502020204030204" pitchFamily="34" charset="0"/>
                <a:ea typeface="Times New Roman" panose="02020603050405020304" pitchFamily="18" charset="0"/>
              </a:rPr>
              <a:t> se </a:t>
            </a:r>
            <a:r>
              <a:rPr lang="en-US" sz="1600" b="1" dirty="0" err="1">
                <a:effectLst/>
                <a:latin typeface="Calibri" panose="020F0502020204030204" pitchFamily="34" charset="0"/>
                <a:ea typeface="Times New Roman" panose="02020603050405020304" pitchFamily="18" charset="0"/>
              </a:rPr>
              <a:t>adaugă</a:t>
            </a:r>
            <a:r>
              <a:rPr lang="en-US" sz="1600" b="1" dirty="0">
                <a:effectLst/>
                <a:latin typeface="Calibri" panose="020F0502020204030204" pitchFamily="34" charset="0"/>
                <a:ea typeface="Times New Roman" panose="02020603050405020304" pitchFamily="18" charset="0"/>
              </a:rPr>
              <a:t> 35 lei </a:t>
            </a:r>
            <a:r>
              <a:rPr lang="en-US" sz="1600" b="1" dirty="0" err="1">
                <a:effectLst/>
                <a:latin typeface="Calibri" panose="020F0502020204030204" pitchFamily="34" charset="0"/>
                <a:ea typeface="Times New Roman" panose="02020603050405020304" pitchFamily="18" charset="0"/>
              </a:rPr>
              <a:t>indemnizație</a:t>
            </a:r>
            <a:r>
              <a:rPr lang="en-US" sz="1600" b="1" dirty="0">
                <a:effectLst/>
                <a:latin typeface="Calibri" panose="020F0502020204030204" pitchFamily="34" charset="0"/>
                <a:ea typeface="Times New Roman" panose="02020603050405020304" pitchFamily="18" charset="0"/>
              </a:rPr>
              <a:t> de protocol pe zi de </a:t>
            </a:r>
            <a:r>
              <a:rPr lang="en-US" sz="1600" b="1" dirty="0" err="1">
                <a:effectLst/>
                <a:latin typeface="Calibri" panose="020F0502020204030204" pitchFamily="34" charset="0"/>
                <a:ea typeface="Times New Roman" panose="02020603050405020304" pitchFamily="18" charset="0"/>
              </a:rPr>
              <a:t>activitate</a:t>
            </a:r>
            <a:r>
              <a:rPr lang="en-US" sz="1600" b="1" dirty="0">
                <a:effectLst/>
                <a:latin typeface="Calibri" panose="020F0502020204030204" pitchFamily="34" charset="0"/>
                <a:ea typeface="Times New Roman" panose="02020603050405020304" pitchFamily="18" charset="0"/>
              </a:rPr>
              <a:t> x 13 </a:t>
            </a:r>
            <a:r>
              <a:rPr lang="en-US" sz="1600" b="1" dirty="0" err="1">
                <a:effectLst/>
                <a:latin typeface="Calibri" panose="020F0502020204030204" pitchFamily="34" charset="0"/>
                <a:ea typeface="Times New Roman" panose="02020603050405020304" pitchFamily="18" charset="0"/>
              </a:rPr>
              <a:t>zile</a:t>
            </a:r>
            <a:r>
              <a:rPr lang="en-US" sz="1600" b="1" dirty="0">
                <a:effectLst/>
                <a:latin typeface="Calibri" panose="020F0502020204030204" pitchFamily="34" charset="0"/>
                <a:ea typeface="Times New Roman" panose="02020603050405020304" pitchFamily="18" charset="0"/>
              </a:rPr>
              <a:t> = 455 lei - 45,5 lei (</a:t>
            </a:r>
            <a:r>
              <a:rPr lang="en-US" sz="1600" b="1" dirty="0" err="1">
                <a:effectLst/>
                <a:latin typeface="Calibri" panose="020F0502020204030204" pitchFamily="34" charset="0"/>
                <a:ea typeface="Times New Roman" panose="02020603050405020304" pitchFamily="18" charset="0"/>
              </a:rPr>
              <a:t>impozit</a:t>
            </a:r>
            <a:r>
              <a:rPr lang="en-US" sz="1600" b="1" dirty="0">
                <a:effectLst/>
                <a:latin typeface="Calibri" panose="020F0502020204030204" pitchFamily="34" charset="0"/>
                <a:ea typeface="Times New Roman" panose="02020603050405020304" pitchFamily="18" charset="0"/>
              </a:rPr>
              <a:t> pe </a:t>
            </a:r>
            <a:r>
              <a:rPr lang="en-US" sz="1600" b="1" dirty="0" err="1">
                <a:effectLst/>
                <a:latin typeface="Calibri" panose="020F0502020204030204" pitchFamily="34" charset="0"/>
                <a:ea typeface="Times New Roman" panose="02020603050405020304" pitchFamily="18" charset="0"/>
              </a:rPr>
              <a:t>venit</a:t>
            </a:r>
            <a:r>
              <a:rPr lang="en-US" sz="1600" b="1" dirty="0">
                <a:effectLst/>
                <a:latin typeface="Calibri" panose="020F0502020204030204" pitchFamily="34" charset="0"/>
                <a:ea typeface="Times New Roman" panose="02020603050405020304" pitchFamily="18" charset="0"/>
              </a:rPr>
              <a:t> 10%) = 409,5 lei. Total 4.270,50 lei</a:t>
            </a:r>
            <a:r>
              <a:rPr lang="en-US" sz="1200" dirty="0">
                <a:effectLst/>
                <a:latin typeface="Calibri" panose="020F0502020204030204" pitchFamily="34" charset="0"/>
                <a:ea typeface="Calibri" panose="020F0502020204030204" pitchFamily="34" charset="0"/>
              </a:rPr>
              <a:t>.</a:t>
            </a:r>
            <a:endParaRPr lang="ro-RO" sz="1200" dirty="0">
              <a:effectLst/>
              <a:latin typeface="Calibri" panose="020F0502020204030204" pitchFamily="34" charset="0"/>
              <a:ea typeface="Calibri" panose="020F0502020204030204" pitchFamily="34" charset="0"/>
            </a:endParaRPr>
          </a:p>
          <a:p>
            <a:pPr algn="just"/>
            <a:r>
              <a:rPr lang="ro-RO" sz="1600" b="1" dirty="0">
                <a:solidFill>
                  <a:srgbClr val="222222"/>
                </a:solidFill>
                <a:effectLst/>
                <a:latin typeface="Calibri" panose="020F0502020204030204" pitchFamily="34" charset="0"/>
                <a:ea typeface="Times New Roman" panose="02020603050405020304" pitchFamily="18" charset="0"/>
              </a:rPr>
              <a:t>	</a:t>
            </a:r>
            <a:r>
              <a:rPr lang="en-US" sz="1600" b="1" dirty="0">
                <a:solidFill>
                  <a:srgbClr val="222222"/>
                </a:solidFill>
                <a:effectLst/>
                <a:latin typeface="Calibri" panose="020F0502020204030204" pitchFamily="34" charset="0"/>
                <a:ea typeface="Times New Roman" panose="02020603050405020304" pitchFamily="18" charset="0"/>
              </a:rPr>
              <a:t>Se </a:t>
            </a:r>
            <a:r>
              <a:rPr lang="en-US" sz="1600" b="1" dirty="0" err="1">
                <a:solidFill>
                  <a:srgbClr val="222222"/>
                </a:solidFill>
                <a:effectLst/>
                <a:latin typeface="Calibri" panose="020F0502020204030204" pitchFamily="34" charset="0"/>
                <a:ea typeface="Times New Roman" panose="02020603050405020304" pitchFamily="18" charset="0"/>
              </a:rPr>
              <a:t>consideră</a:t>
            </a:r>
            <a:r>
              <a:rPr lang="en-US" sz="1600" b="1" dirty="0">
                <a:solidFill>
                  <a:srgbClr val="222222"/>
                </a:solidFill>
                <a:effectLst/>
                <a:latin typeface="Calibri" panose="020F0502020204030204" pitchFamily="34" charset="0"/>
                <a:ea typeface="Times New Roman" panose="02020603050405020304" pitchFamily="18" charset="0"/>
              </a:rPr>
              <a:t> </a:t>
            </a:r>
            <a:r>
              <a:rPr lang="en-US" sz="1600" b="1" dirty="0">
                <a:effectLst/>
                <a:latin typeface="Calibri" panose="020F0502020204030204" pitchFamily="34" charset="0"/>
                <a:ea typeface="Times New Roman" panose="02020603050405020304" pitchFamily="18" charset="0"/>
              </a:rPr>
              <a:t>z</a:t>
            </a:r>
            <a:r>
              <a:rPr lang="ro-RO" sz="1600" b="1" dirty="0">
                <a:effectLst/>
                <a:latin typeface="Calibri" panose="020F0502020204030204" pitchFamily="34" charset="0"/>
                <a:ea typeface="Times New Roman" panose="02020603050405020304" pitchFamily="18" charset="0"/>
              </a:rPr>
              <a:t>i</a:t>
            </a:r>
            <a:r>
              <a:rPr lang="en-US" sz="1600" b="1" dirty="0">
                <a:effectLst/>
                <a:latin typeface="Calibri" panose="020F0502020204030204" pitchFamily="34" charset="0"/>
                <a:ea typeface="Times New Roman" panose="02020603050405020304" pitchFamily="18" charset="0"/>
              </a:rPr>
              <a:t> de </a:t>
            </a:r>
            <a:r>
              <a:rPr lang="en-US" sz="1600" b="1" dirty="0" err="1">
                <a:effectLst/>
                <a:latin typeface="Calibri" panose="020F0502020204030204" pitchFamily="34" charset="0"/>
                <a:ea typeface="Times New Roman" panose="02020603050405020304" pitchFamily="18" charset="0"/>
              </a:rPr>
              <a:t>activitate</a:t>
            </a:r>
            <a:r>
              <a:rPr lang="en-US" sz="1600" b="1" dirty="0">
                <a:effectLst/>
                <a:latin typeface="Calibri" panose="020F0502020204030204" pitchFamily="34" charset="0"/>
                <a:ea typeface="Times New Roman" panose="02020603050405020304" pitchFamily="18" charset="0"/>
              </a:rPr>
              <a:t> </a:t>
            </a:r>
            <a:r>
              <a:rPr lang="en-US" sz="1600" b="1" dirty="0" err="1">
                <a:solidFill>
                  <a:srgbClr val="222222"/>
                </a:solidFill>
                <a:effectLst/>
                <a:latin typeface="Calibri" panose="020F0502020204030204" pitchFamily="34" charset="0"/>
                <a:ea typeface="Times New Roman" panose="02020603050405020304" pitchFamily="18" charset="0"/>
              </a:rPr>
              <a:t>inclusiv</a:t>
            </a:r>
            <a:r>
              <a:rPr lang="en-US" sz="1600" b="1" dirty="0">
                <a:solidFill>
                  <a:srgbClr val="222222"/>
                </a:solidFill>
                <a:effectLst/>
                <a:latin typeface="Calibri" panose="020F0502020204030204" pitchFamily="34" charset="0"/>
                <a:ea typeface="Times New Roman" panose="02020603050405020304" pitchFamily="18" charset="0"/>
              </a:rPr>
              <a:t> </a:t>
            </a:r>
            <a:r>
              <a:rPr lang="en-US" sz="1600" b="1" dirty="0" err="1">
                <a:solidFill>
                  <a:srgbClr val="222222"/>
                </a:solidFill>
                <a:effectLst/>
                <a:latin typeface="Calibri" panose="020F0502020204030204" pitchFamily="34" charset="0"/>
                <a:ea typeface="Times New Roman" panose="02020603050405020304" pitchFamily="18" charset="0"/>
              </a:rPr>
              <a:t>ziua</a:t>
            </a:r>
            <a:r>
              <a:rPr lang="en-US" sz="1600" b="1" dirty="0">
                <a:solidFill>
                  <a:srgbClr val="222222"/>
                </a:solidFill>
                <a:effectLst/>
                <a:latin typeface="Calibri" panose="020F0502020204030204" pitchFamily="34" charset="0"/>
                <a:ea typeface="Times New Roman" panose="02020603050405020304" pitchFamily="18" charset="0"/>
              </a:rPr>
              <a:t> </a:t>
            </a:r>
            <a:r>
              <a:rPr lang="en-US" sz="1600" b="1" dirty="0" err="1">
                <a:solidFill>
                  <a:srgbClr val="222222"/>
                </a:solidFill>
                <a:effectLst/>
                <a:latin typeface="Calibri" panose="020F0502020204030204" pitchFamily="34" charset="0"/>
                <a:ea typeface="Times New Roman" panose="02020603050405020304" pitchFamily="18" charset="0"/>
              </a:rPr>
              <a:t>în</a:t>
            </a:r>
            <a:r>
              <a:rPr lang="en-US" sz="1600" b="1" dirty="0">
                <a:solidFill>
                  <a:srgbClr val="222222"/>
                </a:solidFill>
                <a:effectLst/>
                <a:latin typeface="Calibri" panose="020F0502020204030204" pitchFamily="34" charset="0"/>
                <a:ea typeface="Times New Roman" panose="02020603050405020304" pitchFamily="18" charset="0"/>
              </a:rPr>
              <a:t> care se </a:t>
            </a:r>
            <a:r>
              <a:rPr lang="en-US" sz="1600" b="1" dirty="0" err="1">
                <a:solidFill>
                  <a:srgbClr val="222222"/>
                </a:solidFill>
                <a:effectLst/>
                <a:latin typeface="Calibri" panose="020F0502020204030204" pitchFamily="34" charset="0"/>
                <a:ea typeface="Times New Roman" panose="02020603050405020304" pitchFamily="18" charset="0"/>
              </a:rPr>
              <a:t>participă</a:t>
            </a:r>
            <a:r>
              <a:rPr lang="en-US" sz="1600" b="1" dirty="0">
                <a:solidFill>
                  <a:srgbClr val="222222"/>
                </a:solidFill>
                <a:effectLst/>
                <a:latin typeface="Calibri" panose="020F0502020204030204" pitchFamily="34" charset="0"/>
                <a:ea typeface="Times New Roman" panose="02020603050405020304" pitchFamily="18" charset="0"/>
              </a:rPr>
              <a:t> la </a:t>
            </a:r>
            <a:r>
              <a:rPr lang="en-US" sz="1600" b="1" dirty="0" err="1">
                <a:solidFill>
                  <a:srgbClr val="222222"/>
                </a:solidFill>
                <a:effectLst/>
                <a:latin typeface="Calibri" panose="020F0502020204030204" pitchFamily="34" charset="0"/>
                <a:ea typeface="Times New Roman" panose="02020603050405020304" pitchFamily="18" charset="0"/>
              </a:rPr>
              <a:t>instruire</a:t>
            </a:r>
            <a:r>
              <a:rPr lang="en-US" sz="1600" b="1" dirty="0">
                <a:solidFill>
                  <a:srgbClr val="222222"/>
                </a:solidFill>
                <a:effectLst/>
                <a:latin typeface="Calibri" panose="020F0502020204030204" pitchFamily="34" charset="0"/>
                <a:ea typeface="Times New Roman" panose="02020603050405020304" pitchFamily="18" charset="0"/>
              </a:rPr>
              <a:t> </a:t>
            </a:r>
            <a:r>
              <a:rPr lang="en-US" sz="1600" b="1" dirty="0" err="1">
                <a:solidFill>
                  <a:srgbClr val="222222"/>
                </a:solidFill>
                <a:effectLst/>
                <a:latin typeface="Calibri" panose="020F0502020204030204" pitchFamily="34" charset="0"/>
                <a:ea typeface="Times New Roman" panose="02020603050405020304" pitchFamily="18" charset="0"/>
              </a:rPr>
              <a:t>și</a:t>
            </a:r>
            <a:r>
              <a:rPr lang="en-US" sz="1600" b="1" dirty="0">
                <a:solidFill>
                  <a:srgbClr val="222222"/>
                </a:solidFill>
                <a:effectLst/>
                <a:latin typeface="Calibri" panose="020F0502020204030204" pitchFamily="34" charset="0"/>
                <a:ea typeface="Times New Roman" panose="02020603050405020304" pitchFamily="18" charset="0"/>
              </a:rPr>
              <a:t> </a:t>
            </a:r>
            <a:r>
              <a:rPr lang="en-US" sz="1600" b="1" dirty="0" err="1">
                <a:solidFill>
                  <a:srgbClr val="222222"/>
                </a:solidFill>
                <a:effectLst/>
                <a:latin typeface="Calibri" panose="020F0502020204030204" pitchFamily="34" charset="0"/>
                <a:ea typeface="Times New Roman" panose="02020603050405020304" pitchFamily="18" charset="0"/>
              </a:rPr>
              <a:t>zilele</a:t>
            </a:r>
            <a:r>
              <a:rPr lang="en-US" sz="1600" b="1" dirty="0">
                <a:solidFill>
                  <a:srgbClr val="222222"/>
                </a:solidFill>
                <a:effectLst/>
                <a:latin typeface="Calibri" panose="020F0502020204030204" pitchFamily="34" charset="0"/>
                <a:ea typeface="Times New Roman" panose="02020603050405020304" pitchFamily="18" charset="0"/>
              </a:rPr>
              <a:t> </a:t>
            </a:r>
            <a:r>
              <a:rPr lang="en-US" sz="1600" b="1" dirty="0" err="1">
                <a:solidFill>
                  <a:srgbClr val="222222"/>
                </a:solidFill>
                <a:effectLst/>
                <a:latin typeface="Calibri" panose="020F0502020204030204" pitchFamily="34" charset="0"/>
                <a:ea typeface="Times New Roman" panose="02020603050405020304" pitchFamily="18" charset="0"/>
              </a:rPr>
              <a:t>în</a:t>
            </a:r>
            <a:r>
              <a:rPr lang="en-US" sz="1600" b="1" dirty="0">
                <a:solidFill>
                  <a:srgbClr val="222222"/>
                </a:solidFill>
                <a:effectLst/>
                <a:latin typeface="Calibri" panose="020F0502020204030204" pitchFamily="34" charset="0"/>
                <a:ea typeface="Times New Roman" panose="02020603050405020304" pitchFamily="18" charset="0"/>
              </a:rPr>
              <a:t> care se </a:t>
            </a:r>
            <a:r>
              <a:rPr lang="en-US" sz="1600" b="1" dirty="0" err="1">
                <a:solidFill>
                  <a:srgbClr val="222222"/>
                </a:solidFill>
                <a:effectLst/>
                <a:latin typeface="Calibri" panose="020F0502020204030204" pitchFamily="34" charset="0"/>
                <a:ea typeface="Times New Roman" panose="02020603050405020304" pitchFamily="18" charset="0"/>
              </a:rPr>
              <a:t>realizează</a:t>
            </a:r>
            <a:r>
              <a:rPr lang="en-US" sz="1600" b="1" dirty="0">
                <a:solidFill>
                  <a:srgbClr val="222222"/>
                </a:solidFill>
                <a:effectLst/>
                <a:latin typeface="Calibri" panose="020F0502020204030204" pitchFamily="34" charset="0"/>
                <a:ea typeface="Times New Roman" panose="02020603050405020304" pitchFamily="18" charset="0"/>
              </a:rPr>
              <a:t> </a:t>
            </a:r>
            <a:r>
              <a:rPr lang="en-US" sz="1600" b="1" dirty="0" err="1">
                <a:solidFill>
                  <a:srgbClr val="222222"/>
                </a:solidFill>
                <a:effectLst/>
                <a:latin typeface="Calibri" panose="020F0502020204030204" pitchFamily="34" charset="0"/>
                <a:ea typeface="Times New Roman" panose="02020603050405020304" pitchFamily="18" charset="0"/>
              </a:rPr>
              <a:t>simulările</a:t>
            </a:r>
            <a:r>
              <a:rPr lang="en-US" sz="1600" b="1" dirty="0">
                <a:solidFill>
                  <a:srgbClr val="222222"/>
                </a:solidFill>
                <a:effectLst/>
                <a:latin typeface="Calibri" panose="020F0502020204030204" pitchFamily="34" charset="0"/>
                <a:ea typeface="Times New Roman" panose="02020603050405020304" pitchFamily="18" charset="0"/>
              </a:rPr>
              <a:t>.</a:t>
            </a:r>
            <a:endParaRPr lang="en-US" sz="1600" dirty="0">
              <a:effectLst/>
              <a:latin typeface="Calibri" panose="020F0502020204030204" pitchFamily="34" charset="0"/>
              <a:ea typeface="Calibri" panose="020F0502020204030204" pitchFamily="34" charset="0"/>
            </a:endParaRPr>
          </a:p>
          <a:p>
            <a:pPr marL="1657350" lvl="3" indent="-285750" algn="just">
              <a:buFont typeface="Wingdings" panose="05000000000000000000" pitchFamily="2" charset="2"/>
              <a:buChar char="q"/>
            </a:pPr>
            <a:r>
              <a:rPr lang="en-US" sz="1600" b="1" dirty="0">
                <a:solidFill>
                  <a:srgbClr val="222222"/>
                </a:solidFill>
                <a:effectLst/>
                <a:latin typeface="Calibri" panose="020F0502020204030204" pitchFamily="34" charset="0"/>
                <a:ea typeface="Times New Roman" panose="02020603050405020304" pitchFamily="18" charset="0"/>
              </a:rPr>
              <a:t>- </a:t>
            </a:r>
            <a:r>
              <a:rPr lang="en-US" sz="1600" b="1" dirty="0" err="1">
                <a:solidFill>
                  <a:srgbClr val="222222"/>
                </a:solidFill>
                <a:effectLst/>
                <a:latin typeface="Calibri" panose="020F0502020204030204" pitchFamily="34" charset="0"/>
                <a:ea typeface="Times New Roman" panose="02020603050405020304" pitchFamily="18" charset="0"/>
              </a:rPr>
              <a:t>Instruire</a:t>
            </a:r>
            <a:r>
              <a:rPr lang="en-US" sz="1600" b="1" dirty="0">
                <a:solidFill>
                  <a:srgbClr val="222222"/>
                </a:solidFill>
                <a:effectLst/>
                <a:latin typeface="Calibri" panose="020F0502020204030204" pitchFamily="34" charset="0"/>
                <a:ea typeface="Times New Roman" panose="02020603050405020304" pitchFamily="18" charset="0"/>
              </a:rPr>
              <a:t>/</a:t>
            </a:r>
            <a:r>
              <a:rPr lang="en-US" sz="1600" b="1" dirty="0" err="1">
                <a:solidFill>
                  <a:srgbClr val="222222"/>
                </a:solidFill>
                <a:effectLst/>
                <a:latin typeface="Calibri" panose="020F0502020204030204" pitchFamily="34" charset="0"/>
                <a:ea typeface="Times New Roman" panose="02020603050405020304" pitchFamily="18" charset="0"/>
              </a:rPr>
              <a:t>predare</a:t>
            </a:r>
            <a:r>
              <a:rPr lang="en-US" sz="1600" b="1" dirty="0">
                <a:solidFill>
                  <a:srgbClr val="222222"/>
                </a:solidFill>
                <a:effectLst/>
                <a:latin typeface="Calibri" panose="020F0502020204030204" pitchFamily="34" charset="0"/>
                <a:ea typeface="Times New Roman" panose="02020603050405020304" pitchFamily="18" charset="0"/>
              </a:rPr>
              <a:t> – </a:t>
            </a:r>
            <a:r>
              <a:rPr lang="en-US" sz="1600" b="1" dirty="0" err="1">
                <a:solidFill>
                  <a:srgbClr val="222222"/>
                </a:solidFill>
                <a:effectLst/>
                <a:latin typeface="Calibri" panose="020F0502020204030204" pitchFamily="34" charset="0"/>
                <a:ea typeface="Times New Roman" panose="02020603050405020304" pitchFamily="18" charset="0"/>
              </a:rPr>
              <a:t>în</a:t>
            </a:r>
            <a:r>
              <a:rPr lang="en-US" sz="1600" b="1" dirty="0">
                <a:solidFill>
                  <a:srgbClr val="222222"/>
                </a:solidFill>
                <a:effectLst/>
                <a:latin typeface="Calibri" panose="020F0502020204030204" pitchFamily="34" charset="0"/>
                <a:ea typeface="Times New Roman" panose="02020603050405020304" pitchFamily="18" charset="0"/>
              </a:rPr>
              <a:t> </a:t>
            </a:r>
            <a:r>
              <a:rPr lang="en-US" sz="1600" b="1" dirty="0" err="1">
                <a:solidFill>
                  <a:srgbClr val="222222"/>
                </a:solidFill>
                <a:effectLst/>
                <a:latin typeface="Calibri" panose="020F0502020204030204" pitchFamily="34" charset="0"/>
                <a:ea typeface="Times New Roman" panose="02020603050405020304" pitchFamily="18" charset="0"/>
              </a:rPr>
              <a:t>perioada</a:t>
            </a:r>
            <a:r>
              <a:rPr lang="en-US" sz="1600" b="1" dirty="0">
                <a:solidFill>
                  <a:srgbClr val="222222"/>
                </a:solidFill>
                <a:effectLst/>
                <a:latin typeface="Calibri" panose="020F0502020204030204" pitchFamily="34" charset="0"/>
                <a:ea typeface="Times New Roman" panose="02020603050405020304" pitchFamily="18" charset="0"/>
              </a:rPr>
              <a:t> 05 </a:t>
            </a:r>
            <a:r>
              <a:rPr lang="en-US" sz="1600" b="1" dirty="0" err="1">
                <a:solidFill>
                  <a:srgbClr val="222222"/>
                </a:solidFill>
                <a:effectLst/>
                <a:latin typeface="Calibri" panose="020F0502020204030204" pitchFamily="34" charset="0"/>
                <a:ea typeface="Times New Roman" panose="02020603050405020304" pitchFamily="18" charset="0"/>
              </a:rPr>
              <a:t>noiembrie</a:t>
            </a:r>
            <a:r>
              <a:rPr lang="ro-RO" sz="1600" b="1" dirty="0">
                <a:solidFill>
                  <a:srgbClr val="222222"/>
                </a:solidFill>
                <a:effectLst/>
                <a:latin typeface="Calibri" panose="020F0502020204030204" pitchFamily="34" charset="0"/>
                <a:ea typeface="Times New Roman" panose="02020603050405020304" pitchFamily="18" charset="0"/>
              </a:rPr>
              <a:t> </a:t>
            </a:r>
            <a:r>
              <a:rPr lang="en-US" sz="1600" b="1" dirty="0">
                <a:solidFill>
                  <a:srgbClr val="222222"/>
                </a:solidFill>
                <a:effectLst/>
                <a:latin typeface="Calibri" panose="020F0502020204030204" pitchFamily="34" charset="0"/>
                <a:ea typeface="Times New Roman" panose="02020603050405020304" pitchFamily="18" charset="0"/>
              </a:rPr>
              <a:t>-</a:t>
            </a:r>
            <a:r>
              <a:rPr lang="ro-RO" sz="1600" b="1" dirty="0">
                <a:solidFill>
                  <a:srgbClr val="222222"/>
                </a:solidFill>
                <a:effectLst/>
                <a:latin typeface="Calibri" panose="020F0502020204030204" pitchFamily="34" charset="0"/>
                <a:ea typeface="Times New Roman" panose="02020603050405020304" pitchFamily="18" charset="0"/>
              </a:rPr>
              <a:t> </a:t>
            </a:r>
            <a:r>
              <a:rPr lang="en-US" sz="1600" b="1" dirty="0">
                <a:solidFill>
                  <a:srgbClr val="222222"/>
                </a:solidFill>
                <a:effectLst/>
                <a:latin typeface="Calibri" panose="020F0502020204030204" pitchFamily="34" charset="0"/>
                <a:ea typeface="Times New Roman" panose="02020603050405020304" pitchFamily="18" charset="0"/>
              </a:rPr>
              <a:t>14 </a:t>
            </a:r>
            <a:r>
              <a:rPr lang="en-US" sz="1600" b="1" dirty="0" err="1">
                <a:solidFill>
                  <a:srgbClr val="222222"/>
                </a:solidFill>
                <a:effectLst/>
                <a:latin typeface="Calibri" panose="020F0502020204030204" pitchFamily="34" charset="0"/>
                <a:ea typeface="Times New Roman" panose="02020603050405020304" pitchFamily="18" charset="0"/>
              </a:rPr>
              <a:t>noiembrie</a:t>
            </a:r>
            <a:r>
              <a:rPr lang="en-US" sz="1600" b="1" dirty="0">
                <a:solidFill>
                  <a:srgbClr val="222222"/>
                </a:solidFill>
                <a:effectLst/>
                <a:latin typeface="Calibri" panose="020F0502020204030204" pitchFamily="34" charset="0"/>
                <a:ea typeface="Times New Roman" panose="02020603050405020304" pitchFamily="18" charset="0"/>
              </a:rPr>
              <a:t> </a:t>
            </a:r>
            <a:r>
              <a:rPr lang="ro-RO" sz="1600" b="1" dirty="0">
                <a:solidFill>
                  <a:srgbClr val="222222"/>
                </a:solidFill>
                <a:effectLst/>
                <a:latin typeface="Calibri" panose="020F0502020204030204" pitchFamily="34" charset="0"/>
                <a:ea typeface="Times New Roman" panose="02020603050405020304" pitchFamily="18" charset="0"/>
              </a:rPr>
              <a:t>2024 </a:t>
            </a:r>
            <a:r>
              <a:rPr lang="en-US" sz="1600" b="1" dirty="0">
                <a:solidFill>
                  <a:srgbClr val="222222"/>
                </a:solidFill>
                <a:effectLst/>
                <a:latin typeface="Calibri" panose="020F0502020204030204" pitchFamily="34" charset="0"/>
                <a:ea typeface="Times New Roman" panose="02020603050405020304" pitchFamily="18" charset="0"/>
              </a:rPr>
              <a:t>- 1 zi</a:t>
            </a:r>
            <a:r>
              <a:rPr lang="ro-RO" sz="1600" b="1" dirty="0">
                <a:solidFill>
                  <a:srgbClr val="222222"/>
                </a:solidFill>
                <a:effectLst/>
                <a:latin typeface="Calibri" panose="020F0502020204030204" pitchFamily="34" charset="0"/>
                <a:ea typeface="Times New Roman" panose="02020603050405020304" pitchFamily="18" charset="0"/>
              </a:rPr>
              <a:t> </a:t>
            </a:r>
            <a:r>
              <a:rPr lang="ro-RO" sz="1600" b="1" dirty="0">
                <a:solidFill>
                  <a:srgbClr val="222222"/>
                </a:solidFill>
                <a:effectLst/>
                <a:highlight>
                  <a:srgbClr val="E9EAEE"/>
                </a:highlight>
                <a:latin typeface="Calibri" panose="020F0502020204030204" pitchFamily="34" charset="0"/>
                <a:ea typeface="Times New Roman" panose="02020603050405020304" pitchFamily="18" charset="0"/>
              </a:rPr>
              <a:t>– participare obligatorie</a:t>
            </a:r>
            <a:endParaRPr lang="en-US" sz="1600" dirty="0">
              <a:effectLst/>
              <a:highlight>
                <a:srgbClr val="E9EAEE"/>
              </a:highlight>
              <a:latin typeface="Calibri" panose="020F0502020204030204" pitchFamily="34" charset="0"/>
              <a:ea typeface="Calibri" panose="020F0502020204030204" pitchFamily="34" charset="0"/>
            </a:endParaRPr>
          </a:p>
          <a:p>
            <a:pPr marL="1657350" lvl="3" indent="-285750" algn="just">
              <a:buFont typeface="Wingdings" panose="05000000000000000000" pitchFamily="2" charset="2"/>
              <a:buChar char="q"/>
            </a:pPr>
            <a:r>
              <a:rPr lang="en-US" sz="1600" b="1" dirty="0">
                <a:solidFill>
                  <a:srgbClr val="222222"/>
                </a:solidFill>
                <a:effectLst/>
                <a:latin typeface="Calibri" panose="020F0502020204030204" pitchFamily="34" charset="0"/>
                <a:ea typeface="Times New Roman" panose="02020603050405020304" pitchFamily="18" charset="0"/>
              </a:rPr>
              <a:t>- </a:t>
            </a:r>
            <a:r>
              <a:rPr lang="en-US" sz="1600" b="1" dirty="0" err="1">
                <a:solidFill>
                  <a:srgbClr val="222222"/>
                </a:solidFill>
                <a:effectLst/>
                <a:latin typeface="Calibri" panose="020F0502020204030204" pitchFamily="34" charset="0"/>
                <a:ea typeface="Times New Roman" panose="02020603050405020304" pitchFamily="18" charset="0"/>
              </a:rPr>
              <a:t>Simulări</a:t>
            </a:r>
            <a:r>
              <a:rPr lang="en-US" sz="1600" b="1" dirty="0">
                <a:solidFill>
                  <a:srgbClr val="222222"/>
                </a:solidFill>
                <a:effectLst/>
                <a:latin typeface="Calibri" panose="020F0502020204030204" pitchFamily="34" charset="0"/>
                <a:ea typeface="Times New Roman" panose="02020603050405020304" pitchFamily="18" charset="0"/>
              </a:rPr>
              <a:t> </a:t>
            </a:r>
            <a:r>
              <a:rPr lang="en-US" sz="1600" b="1" dirty="0" err="1">
                <a:solidFill>
                  <a:srgbClr val="222222"/>
                </a:solidFill>
                <a:effectLst/>
                <a:latin typeface="Calibri" panose="020F0502020204030204" pitchFamily="34" charset="0"/>
                <a:ea typeface="Times New Roman" panose="02020603050405020304" pitchFamily="18" charset="0"/>
              </a:rPr>
              <a:t>alegeri</a:t>
            </a:r>
            <a:r>
              <a:rPr lang="en-US" sz="1600" b="1" dirty="0">
                <a:solidFill>
                  <a:srgbClr val="222222"/>
                </a:solidFill>
                <a:effectLst/>
                <a:latin typeface="Calibri" panose="020F0502020204030204" pitchFamily="34" charset="0"/>
                <a:ea typeface="Times New Roman" panose="02020603050405020304" pitchFamily="18" charset="0"/>
              </a:rPr>
              <a:t> </a:t>
            </a:r>
            <a:r>
              <a:rPr lang="en-US" sz="1600" b="1" dirty="0" err="1">
                <a:solidFill>
                  <a:srgbClr val="222222"/>
                </a:solidFill>
                <a:effectLst/>
                <a:latin typeface="Calibri" panose="020F0502020204030204" pitchFamily="34" charset="0"/>
                <a:ea typeface="Times New Roman" panose="02020603050405020304" pitchFamily="18" charset="0"/>
              </a:rPr>
              <a:t>prezidențiale</a:t>
            </a:r>
            <a:r>
              <a:rPr lang="en-US" sz="1600" b="1" dirty="0">
                <a:solidFill>
                  <a:srgbClr val="222222"/>
                </a:solidFill>
                <a:effectLst/>
                <a:latin typeface="Calibri" panose="020F0502020204030204" pitchFamily="34" charset="0"/>
                <a:ea typeface="Times New Roman" panose="02020603050405020304" pitchFamily="18" charset="0"/>
              </a:rPr>
              <a:t> 15, 16.11 </a:t>
            </a:r>
            <a:r>
              <a:rPr lang="en-US" sz="1600" b="1" dirty="0" err="1">
                <a:solidFill>
                  <a:srgbClr val="222222"/>
                </a:solidFill>
                <a:effectLst/>
                <a:latin typeface="Calibri" panose="020F0502020204030204" pitchFamily="34" charset="0"/>
                <a:ea typeface="Times New Roman" panose="02020603050405020304" pitchFamily="18" charset="0"/>
              </a:rPr>
              <a:t>și</a:t>
            </a:r>
            <a:r>
              <a:rPr lang="en-US" sz="1600" b="1" dirty="0">
                <a:solidFill>
                  <a:srgbClr val="222222"/>
                </a:solidFill>
                <a:effectLst/>
                <a:latin typeface="Calibri" panose="020F0502020204030204" pitchFamily="34" charset="0"/>
                <a:ea typeface="Times New Roman" panose="02020603050405020304" pitchFamily="18" charset="0"/>
              </a:rPr>
              <a:t> 03.12 - 3 </a:t>
            </a:r>
            <a:r>
              <a:rPr lang="en-US" sz="1600" b="1" dirty="0" err="1">
                <a:solidFill>
                  <a:srgbClr val="222222"/>
                </a:solidFill>
                <a:effectLst/>
                <a:highlight>
                  <a:srgbClr val="E9EAEE"/>
                </a:highlight>
                <a:latin typeface="Calibri" panose="020F0502020204030204" pitchFamily="34" charset="0"/>
                <a:ea typeface="Times New Roman" panose="02020603050405020304" pitchFamily="18" charset="0"/>
              </a:rPr>
              <a:t>zile</a:t>
            </a:r>
            <a:r>
              <a:rPr lang="en-US" sz="1600" b="1" dirty="0">
                <a:solidFill>
                  <a:srgbClr val="222222"/>
                </a:solidFill>
                <a:effectLst/>
                <a:highlight>
                  <a:srgbClr val="E9EAEE"/>
                </a:highlight>
                <a:latin typeface="Calibri" panose="020F0502020204030204" pitchFamily="34" charset="0"/>
                <a:ea typeface="Times New Roman" panose="02020603050405020304" pitchFamily="18" charset="0"/>
              </a:rPr>
              <a:t> </a:t>
            </a:r>
            <a:r>
              <a:rPr lang="ro-RO" sz="1600" b="1" dirty="0">
                <a:solidFill>
                  <a:srgbClr val="222222"/>
                </a:solidFill>
                <a:effectLst/>
                <a:highlight>
                  <a:srgbClr val="E9EAEE"/>
                </a:highlight>
                <a:latin typeface="Calibri" panose="020F0502020204030204" pitchFamily="34" charset="0"/>
                <a:ea typeface="Times New Roman" panose="02020603050405020304" pitchFamily="18" charset="0"/>
              </a:rPr>
              <a:t>- cu participare obligatorie</a:t>
            </a:r>
            <a:endParaRPr lang="en-US" sz="1600" dirty="0">
              <a:effectLst/>
              <a:highlight>
                <a:srgbClr val="E9EAEE"/>
              </a:highlight>
              <a:latin typeface="Calibri" panose="020F0502020204030204" pitchFamily="34" charset="0"/>
              <a:ea typeface="Calibri" panose="020F0502020204030204" pitchFamily="34" charset="0"/>
            </a:endParaRPr>
          </a:p>
          <a:p>
            <a:pPr marL="1657350" lvl="3" indent="-285750" algn="just">
              <a:buFont typeface="Wingdings" panose="05000000000000000000" pitchFamily="2" charset="2"/>
              <a:buChar char="q"/>
            </a:pPr>
            <a:r>
              <a:rPr lang="en-US" sz="1600" b="1" dirty="0">
                <a:solidFill>
                  <a:srgbClr val="222222"/>
                </a:solidFill>
                <a:effectLst/>
                <a:latin typeface="Calibri" panose="020F0502020204030204" pitchFamily="34" charset="0"/>
                <a:ea typeface="Times New Roman" panose="02020603050405020304" pitchFamily="18" charset="0"/>
              </a:rPr>
              <a:t>- </a:t>
            </a:r>
            <a:r>
              <a:rPr lang="en-US" sz="1600" b="1" dirty="0" err="1">
                <a:solidFill>
                  <a:srgbClr val="222222"/>
                </a:solidFill>
                <a:effectLst/>
                <a:latin typeface="Calibri" panose="020F0502020204030204" pitchFamily="34" charset="0"/>
                <a:ea typeface="Times New Roman" panose="02020603050405020304" pitchFamily="18" charset="0"/>
              </a:rPr>
              <a:t>Simulări</a:t>
            </a:r>
            <a:r>
              <a:rPr lang="en-US" sz="1600" b="1" dirty="0">
                <a:solidFill>
                  <a:srgbClr val="222222"/>
                </a:solidFill>
                <a:effectLst/>
                <a:latin typeface="Calibri" panose="020F0502020204030204" pitchFamily="34" charset="0"/>
                <a:ea typeface="Times New Roman" panose="02020603050405020304" pitchFamily="18" charset="0"/>
              </a:rPr>
              <a:t> </a:t>
            </a:r>
            <a:r>
              <a:rPr lang="en-US" sz="1600" b="1" dirty="0" err="1">
                <a:solidFill>
                  <a:srgbClr val="222222"/>
                </a:solidFill>
                <a:effectLst/>
                <a:latin typeface="Calibri" panose="020F0502020204030204" pitchFamily="34" charset="0"/>
                <a:ea typeface="Times New Roman" panose="02020603050405020304" pitchFamily="18" charset="0"/>
              </a:rPr>
              <a:t>alegeri</a:t>
            </a:r>
            <a:r>
              <a:rPr lang="en-US" sz="1600" b="1" dirty="0">
                <a:solidFill>
                  <a:srgbClr val="222222"/>
                </a:solidFill>
                <a:effectLst/>
                <a:latin typeface="Calibri" panose="020F0502020204030204" pitchFamily="34" charset="0"/>
                <a:ea typeface="Times New Roman" panose="02020603050405020304" pitchFamily="18" charset="0"/>
              </a:rPr>
              <a:t> </a:t>
            </a:r>
            <a:r>
              <a:rPr lang="en-US" sz="1600" b="1" dirty="0" err="1">
                <a:solidFill>
                  <a:srgbClr val="222222"/>
                </a:solidFill>
                <a:effectLst/>
                <a:latin typeface="Calibri" panose="020F0502020204030204" pitchFamily="34" charset="0"/>
                <a:ea typeface="Times New Roman" panose="02020603050405020304" pitchFamily="18" charset="0"/>
              </a:rPr>
              <a:t>parlamentare</a:t>
            </a:r>
            <a:r>
              <a:rPr lang="en-US" sz="1600" b="1" dirty="0">
                <a:solidFill>
                  <a:srgbClr val="222222"/>
                </a:solidFill>
                <a:effectLst/>
                <a:latin typeface="Calibri" panose="020F0502020204030204" pitchFamily="34" charset="0"/>
                <a:ea typeface="Times New Roman" panose="02020603050405020304" pitchFamily="18" charset="0"/>
              </a:rPr>
              <a:t> 17, 18, 26.11 - 3 </a:t>
            </a:r>
            <a:r>
              <a:rPr lang="en-US" sz="1600" b="1" dirty="0" err="1">
                <a:solidFill>
                  <a:srgbClr val="222222"/>
                </a:solidFill>
                <a:effectLst/>
                <a:latin typeface="Calibri" panose="020F0502020204030204" pitchFamily="34" charset="0"/>
                <a:ea typeface="Times New Roman" panose="02020603050405020304" pitchFamily="18" charset="0"/>
              </a:rPr>
              <a:t>zile</a:t>
            </a:r>
            <a:r>
              <a:rPr lang="ro-RO" sz="1600" b="1" dirty="0">
                <a:solidFill>
                  <a:srgbClr val="222222"/>
                </a:solidFill>
                <a:latin typeface="Calibri" panose="020F0502020204030204" pitchFamily="34" charset="0"/>
                <a:ea typeface="Times New Roman" panose="02020603050405020304" pitchFamily="18" charset="0"/>
              </a:rPr>
              <a:t> </a:t>
            </a:r>
            <a:r>
              <a:rPr lang="ro-RO" sz="1600" b="1" dirty="0">
                <a:solidFill>
                  <a:srgbClr val="222222"/>
                </a:solidFill>
                <a:effectLst/>
                <a:highlight>
                  <a:srgbClr val="E9EAEE"/>
                </a:highlight>
                <a:latin typeface="Calibri" panose="020F0502020204030204" pitchFamily="34" charset="0"/>
                <a:ea typeface="Times New Roman" panose="02020603050405020304" pitchFamily="18" charset="0"/>
              </a:rPr>
              <a:t>- cu participare obligatorie</a:t>
            </a:r>
            <a:endParaRPr lang="en-US" sz="1600" dirty="0">
              <a:effectLst/>
              <a:highlight>
                <a:srgbClr val="E9EAEE"/>
              </a:highlight>
              <a:latin typeface="Calibri" panose="020F0502020204030204" pitchFamily="34" charset="0"/>
              <a:ea typeface="Calibri" panose="020F0502020204030204" pitchFamily="34" charset="0"/>
            </a:endParaRPr>
          </a:p>
          <a:p>
            <a:pPr marL="1657350" lvl="3" indent="-285750" algn="just">
              <a:buFont typeface="Wingdings" panose="05000000000000000000" pitchFamily="2" charset="2"/>
              <a:buChar char="q"/>
            </a:pPr>
            <a:r>
              <a:rPr lang="en-US" sz="1600" b="1" dirty="0">
                <a:solidFill>
                  <a:srgbClr val="222222"/>
                </a:solidFill>
                <a:effectLst/>
                <a:latin typeface="Calibri" panose="020F0502020204030204" pitchFamily="34" charset="0"/>
                <a:ea typeface="Times New Roman" panose="02020603050405020304" pitchFamily="18" charset="0"/>
              </a:rPr>
              <a:t>- </a:t>
            </a:r>
            <a:r>
              <a:rPr lang="en-US" sz="1600" b="1" dirty="0" err="1">
                <a:solidFill>
                  <a:srgbClr val="222222"/>
                </a:solidFill>
                <a:effectLst/>
                <a:latin typeface="Calibri" panose="020F0502020204030204" pitchFamily="34" charset="0"/>
                <a:ea typeface="Times New Roman" panose="02020603050405020304" pitchFamily="18" charset="0"/>
              </a:rPr>
              <a:t>Preziua</a:t>
            </a:r>
            <a:r>
              <a:rPr lang="en-US" sz="1600" b="1" dirty="0">
                <a:solidFill>
                  <a:srgbClr val="222222"/>
                </a:solidFill>
                <a:effectLst/>
                <a:latin typeface="Calibri" panose="020F0502020204030204" pitchFamily="34" charset="0"/>
                <a:ea typeface="Times New Roman" panose="02020603050405020304" pitchFamily="18" charset="0"/>
              </a:rPr>
              <a:t> </a:t>
            </a:r>
            <a:r>
              <a:rPr lang="en-US" sz="1600" b="1" dirty="0" err="1">
                <a:solidFill>
                  <a:srgbClr val="222222"/>
                </a:solidFill>
                <a:effectLst/>
                <a:latin typeface="Calibri" panose="020F0502020204030204" pitchFamily="34" charset="0"/>
                <a:ea typeface="Times New Roman" panose="02020603050405020304" pitchFamily="18" charset="0"/>
              </a:rPr>
              <a:t>votării</a:t>
            </a:r>
            <a:r>
              <a:rPr lang="en-US" sz="1600" b="1" dirty="0">
                <a:solidFill>
                  <a:srgbClr val="222222"/>
                </a:solidFill>
                <a:effectLst/>
                <a:latin typeface="Calibri" panose="020F0502020204030204" pitchFamily="34" charset="0"/>
                <a:ea typeface="Times New Roman" panose="02020603050405020304" pitchFamily="18" charset="0"/>
              </a:rPr>
              <a:t> 23 </a:t>
            </a:r>
            <a:r>
              <a:rPr lang="en-US" sz="1600" b="1" dirty="0" err="1">
                <a:solidFill>
                  <a:srgbClr val="222222"/>
                </a:solidFill>
                <a:effectLst/>
                <a:latin typeface="Calibri" panose="020F0502020204030204" pitchFamily="34" charset="0"/>
                <a:ea typeface="Times New Roman" panose="02020603050405020304" pitchFamily="18" charset="0"/>
              </a:rPr>
              <a:t>noiembrie</a:t>
            </a:r>
            <a:r>
              <a:rPr lang="en-US" sz="1600" b="1" dirty="0">
                <a:solidFill>
                  <a:srgbClr val="222222"/>
                </a:solidFill>
                <a:effectLst/>
                <a:latin typeface="Calibri" panose="020F0502020204030204" pitchFamily="34" charset="0"/>
                <a:ea typeface="Times New Roman" panose="02020603050405020304" pitchFamily="18" charset="0"/>
              </a:rPr>
              <a:t>, 30 </a:t>
            </a:r>
            <a:r>
              <a:rPr lang="en-US" sz="1600" b="1" dirty="0" err="1">
                <a:solidFill>
                  <a:srgbClr val="222222"/>
                </a:solidFill>
                <a:effectLst/>
                <a:latin typeface="Calibri" panose="020F0502020204030204" pitchFamily="34" charset="0"/>
                <a:ea typeface="Times New Roman" panose="02020603050405020304" pitchFamily="18" charset="0"/>
              </a:rPr>
              <a:t>noiembrie</a:t>
            </a:r>
            <a:r>
              <a:rPr lang="en-US" sz="1600" b="1" dirty="0">
                <a:solidFill>
                  <a:srgbClr val="222222"/>
                </a:solidFill>
                <a:effectLst/>
                <a:latin typeface="Calibri" panose="020F0502020204030204" pitchFamily="34" charset="0"/>
                <a:ea typeface="Times New Roman" panose="02020603050405020304" pitchFamily="18" charset="0"/>
              </a:rPr>
              <a:t> </a:t>
            </a:r>
            <a:r>
              <a:rPr lang="en-US" sz="1600" b="1" dirty="0" err="1">
                <a:solidFill>
                  <a:srgbClr val="222222"/>
                </a:solidFill>
                <a:effectLst/>
                <a:latin typeface="Calibri" panose="020F0502020204030204" pitchFamily="34" charset="0"/>
                <a:ea typeface="Times New Roman" panose="02020603050405020304" pitchFamily="18" charset="0"/>
              </a:rPr>
              <a:t>și</a:t>
            </a:r>
            <a:r>
              <a:rPr lang="en-US" sz="1600" b="1" dirty="0">
                <a:solidFill>
                  <a:srgbClr val="222222"/>
                </a:solidFill>
                <a:effectLst/>
                <a:latin typeface="Calibri" panose="020F0502020204030204" pitchFamily="34" charset="0"/>
                <a:ea typeface="Times New Roman" panose="02020603050405020304" pitchFamily="18" charset="0"/>
              </a:rPr>
              <a:t> 07 </a:t>
            </a:r>
            <a:r>
              <a:rPr lang="en-US" sz="1600" b="1" dirty="0" err="1">
                <a:solidFill>
                  <a:srgbClr val="222222"/>
                </a:solidFill>
                <a:effectLst/>
                <a:latin typeface="Calibri" panose="020F0502020204030204" pitchFamily="34" charset="0"/>
                <a:ea typeface="Times New Roman" panose="02020603050405020304" pitchFamily="18" charset="0"/>
              </a:rPr>
              <a:t>decembrie</a:t>
            </a:r>
            <a:r>
              <a:rPr lang="en-US" sz="1600" b="1" dirty="0">
                <a:solidFill>
                  <a:srgbClr val="222222"/>
                </a:solidFill>
                <a:effectLst/>
                <a:latin typeface="Calibri" panose="020F0502020204030204" pitchFamily="34" charset="0"/>
                <a:ea typeface="Times New Roman" panose="02020603050405020304" pitchFamily="18" charset="0"/>
              </a:rPr>
              <a:t> - 3 </a:t>
            </a:r>
            <a:r>
              <a:rPr lang="en-US" sz="1600" b="1" dirty="0" err="1">
                <a:solidFill>
                  <a:srgbClr val="222222"/>
                </a:solidFill>
                <a:effectLst/>
                <a:latin typeface="Calibri" panose="020F0502020204030204" pitchFamily="34" charset="0"/>
                <a:ea typeface="Times New Roman" panose="02020603050405020304" pitchFamily="18" charset="0"/>
              </a:rPr>
              <a:t>zile</a:t>
            </a:r>
            <a:r>
              <a:rPr lang="en-US" sz="1600" b="1" dirty="0">
                <a:solidFill>
                  <a:srgbClr val="222222"/>
                </a:solidFill>
                <a:effectLst/>
                <a:latin typeface="Calibri" panose="020F0502020204030204" pitchFamily="34" charset="0"/>
                <a:ea typeface="Times New Roman" panose="02020603050405020304" pitchFamily="18" charset="0"/>
              </a:rPr>
              <a:t> </a:t>
            </a:r>
            <a:r>
              <a:rPr lang="ro-RO" sz="1600" b="1" dirty="0">
                <a:solidFill>
                  <a:srgbClr val="222222"/>
                </a:solidFill>
                <a:effectLst/>
                <a:highlight>
                  <a:srgbClr val="E9EAEE"/>
                </a:highlight>
                <a:latin typeface="Calibri" panose="020F0502020204030204" pitchFamily="34" charset="0"/>
                <a:ea typeface="Times New Roman" panose="02020603050405020304" pitchFamily="18" charset="0"/>
              </a:rPr>
              <a:t>- cu participare obligatorie</a:t>
            </a:r>
            <a:endParaRPr lang="en-US" sz="1600" dirty="0">
              <a:effectLst/>
              <a:highlight>
                <a:srgbClr val="E9EAEE"/>
              </a:highlight>
              <a:latin typeface="Calibri" panose="020F0502020204030204" pitchFamily="34" charset="0"/>
              <a:ea typeface="Calibri" panose="020F0502020204030204" pitchFamily="34" charset="0"/>
            </a:endParaRPr>
          </a:p>
          <a:p>
            <a:pPr marL="1657350" lvl="3" indent="-285750" algn="just">
              <a:buFont typeface="Wingdings" panose="05000000000000000000" pitchFamily="2" charset="2"/>
              <a:buChar char="q"/>
            </a:pPr>
            <a:r>
              <a:rPr lang="en-US" sz="1600" b="1" dirty="0">
                <a:solidFill>
                  <a:srgbClr val="222222"/>
                </a:solidFill>
                <a:effectLst/>
                <a:latin typeface="Calibri" panose="020F0502020204030204" pitchFamily="34" charset="0"/>
                <a:ea typeface="Times New Roman" panose="02020603050405020304" pitchFamily="18" charset="0"/>
              </a:rPr>
              <a:t>-  </a:t>
            </a:r>
            <a:r>
              <a:rPr lang="en-US" sz="1600" b="1" dirty="0" err="1">
                <a:solidFill>
                  <a:srgbClr val="222222"/>
                </a:solidFill>
                <a:effectLst/>
                <a:latin typeface="Calibri" panose="020F0502020204030204" pitchFamily="34" charset="0"/>
                <a:ea typeface="Times New Roman" panose="02020603050405020304" pitchFamily="18" charset="0"/>
              </a:rPr>
              <a:t>Ziua</a:t>
            </a:r>
            <a:r>
              <a:rPr lang="en-US" sz="1600" b="1" dirty="0">
                <a:solidFill>
                  <a:srgbClr val="222222"/>
                </a:solidFill>
                <a:effectLst/>
                <a:latin typeface="Calibri" panose="020F0502020204030204" pitchFamily="34" charset="0"/>
                <a:ea typeface="Times New Roman" panose="02020603050405020304" pitchFamily="18" charset="0"/>
              </a:rPr>
              <a:t> </a:t>
            </a:r>
            <a:r>
              <a:rPr lang="en-US" sz="1600" b="1" dirty="0" err="1">
                <a:solidFill>
                  <a:srgbClr val="222222"/>
                </a:solidFill>
                <a:effectLst/>
                <a:latin typeface="Calibri" panose="020F0502020204030204" pitchFamily="34" charset="0"/>
                <a:ea typeface="Times New Roman" panose="02020603050405020304" pitchFamily="18" charset="0"/>
              </a:rPr>
              <a:t>votării</a:t>
            </a:r>
            <a:r>
              <a:rPr lang="en-US" sz="1600" b="1" dirty="0">
                <a:solidFill>
                  <a:srgbClr val="222222"/>
                </a:solidFill>
                <a:effectLst/>
                <a:latin typeface="Calibri" panose="020F0502020204030204" pitchFamily="34" charset="0"/>
                <a:ea typeface="Times New Roman" panose="02020603050405020304" pitchFamily="18" charset="0"/>
              </a:rPr>
              <a:t> 24 </a:t>
            </a:r>
            <a:r>
              <a:rPr lang="en-US" sz="1600" b="1" dirty="0" err="1">
                <a:solidFill>
                  <a:srgbClr val="222222"/>
                </a:solidFill>
                <a:effectLst/>
                <a:latin typeface="Calibri" panose="020F0502020204030204" pitchFamily="34" charset="0"/>
                <a:ea typeface="Times New Roman" panose="02020603050405020304" pitchFamily="18" charset="0"/>
              </a:rPr>
              <a:t>noiembrie</a:t>
            </a:r>
            <a:r>
              <a:rPr lang="en-US" sz="1600" b="1" dirty="0">
                <a:solidFill>
                  <a:srgbClr val="222222"/>
                </a:solidFill>
                <a:effectLst/>
                <a:latin typeface="Calibri" panose="020F0502020204030204" pitchFamily="34" charset="0"/>
                <a:ea typeface="Times New Roman" panose="02020603050405020304" pitchFamily="18" charset="0"/>
              </a:rPr>
              <a:t>, 01 </a:t>
            </a:r>
            <a:r>
              <a:rPr lang="en-US" sz="1600" b="1" dirty="0" err="1">
                <a:solidFill>
                  <a:srgbClr val="222222"/>
                </a:solidFill>
                <a:effectLst/>
                <a:latin typeface="Calibri" panose="020F0502020204030204" pitchFamily="34" charset="0"/>
                <a:ea typeface="Times New Roman" panose="02020603050405020304" pitchFamily="18" charset="0"/>
              </a:rPr>
              <a:t>decembrie</a:t>
            </a:r>
            <a:r>
              <a:rPr lang="en-US" sz="1600" b="1" dirty="0">
                <a:solidFill>
                  <a:srgbClr val="222222"/>
                </a:solidFill>
                <a:effectLst/>
                <a:latin typeface="Calibri" panose="020F0502020204030204" pitchFamily="34" charset="0"/>
                <a:ea typeface="Times New Roman" panose="02020603050405020304" pitchFamily="18" charset="0"/>
              </a:rPr>
              <a:t> </a:t>
            </a:r>
            <a:r>
              <a:rPr lang="en-US" sz="1600" b="1" dirty="0" err="1">
                <a:solidFill>
                  <a:srgbClr val="222222"/>
                </a:solidFill>
                <a:effectLst/>
                <a:latin typeface="Calibri" panose="020F0502020204030204" pitchFamily="34" charset="0"/>
                <a:ea typeface="Times New Roman" panose="02020603050405020304" pitchFamily="18" charset="0"/>
              </a:rPr>
              <a:t>și</a:t>
            </a:r>
            <a:r>
              <a:rPr lang="en-US" sz="1600" b="1" dirty="0">
                <a:solidFill>
                  <a:srgbClr val="222222"/>
                </a:solidFill>
                <a:effectLst/>
                <a:latin typeface="Calibri" panose="020F0502020204030204" pitchFamily="34" charset="0"/>
                <a:ea typeface="Times New Roman" panose="02020603050405020304" pitchFamily="18" charset="0"/>
              </a:rPr>
              <a:t> 08 </a:t>
            </a:r>
            <a:r>
              <a:rPr lang="en-US" sz="1600" b="1" dirty="0" err="1">
                <a:solidFill>
                  <a:srgbClr val="222222"/>
                </a:solidFill>
                <a:effectLst/>
                <a:latin typeface="Calibri" panose="020F0502020204030204" pitchFamily="34" charset="0"/>
                <a:ea typeface="Times New Roman" panose="02020603050405020304" pitchFamily="18" charset="0"/>
              </a:rPr>
              <a:t>decembrie</a:t>
            </a:r>
            <a:r>
              <a:rPr lang="en-US" sz="1600" b="1" dirty="0">
                <a:solidFill>
                  <a:srgbClr val="222222"/>
                </a:solidFill>
                <a:effectLst/>
                <a:latin typeface="Calibri" panose="020F0502020204030204" pitchFamily="34" charset="0"/>
                <a:ea typeface="Times New Roman" panose="02020603050405020304" pitchFamily="18" charset="0"/>
              </a:rPr>
              <a:t> - 3 </a:t>
            </a:r>
            <a:r>
              <a:rPr lang="en-US" sz="1600" b="1" dirty="0" err="1">
                <a:solidFill>
                  <a:srgbClr val="222222"/>
                </a:solidFill>
                <a:effectLst/>
                <a:latin typeface="Calibri" panose="020F0502020204030204" pitchFamily="34" charset="0"/>
                <a:ea typeface="Times New Roman" panose="02020603050405020304" pitchFamily="18" charset="0"/>
              </a:rPr>
              <a:t>zile</a:t>
            </a:r>
            <a:r>
              <a:rPr lang="en-US" sz="1600" b="1" dirty="0">
                <a:solidFill>
                  <a:srgbClr val="222222"/>
                </a:solidFill>
                <a:effectLst/>
                <a:latin typeface="Calibri" panose="020F0502020204030204" pitchFamily="34" charset="0"/>
                <a:ea typeface="Times New Roman" panose="02020603050405020304" pitchFamily="18" charset="0"/>
              </a:rPr>
              <a:t> </a:t>
            </a:r>
            <a:r>
              <a:rPr lang="ro-RO" sz="1600" b="1" dirty="0">
                <a:solidFill>
                  <a:srgbClr val="222222"/>
                </a:solidFill>
                <a:effectLst/>
                <a:highlight>
                  <a:srgbClr val="E9EAEE"/>
                </a:highlight>
                <a:latin typeface="Calibri" panose="020F0502020204030204" pitchFamily="34" charset="0"/>
                <a:ea typeface="Times New Roman" panose="02020603050405020304" pitchFamily="18" charset="0"/>
              </a:rPr>
              <a:t>- cu participare obligatorie</a:t>
            </a:r>
            <a:endParaRPr lang="en-US" sz="1600" dirty="0">
              <a:effectLst/>
              <a:highlight>
                <a:srgbClr val="E9EAEE"/>
              </a:highlight>
              <a:latin typeface="Calibri" panose="020F0502020204030204" pitchFamily="34" charset="0"/>
              <a:ea typeface="Calibri" panose="020F0502020204030204" pitchFamily="34" charset="0"/>
            </a:endParaRPr>
          </a:p>
          <a:p>
            <a:pPr algn="just"/>
            <a:r>
              <a:rPr lang="ro-RO" sz="1600" b="1" dirty="0">
                <a:solidFill>
                  <a:srgbClr val="222222"/>
                </a:solidFill>
                <a:effectLst/>
                <a:latin typeface="Calibri" panose="020F0502020204030204" pitchFamily="34" charset="0"/>
                <a:ea typeface="Times New Roman" panose="02020603050405020304" pitchFamily="18" charset="0"/>
              </a:rPr>
              <a:t>	</a:t>
            </a:r>
          </a:p>
          <a:p>
            <a:pPr algn="just"/>
            <a:r>
              <a:rPr lang="ro-RO" sz="1600" b="1" dirty="0">
                <a:solidFill>
                  <a:srgbClr val="222222"/>
                </a:solidFill>
                <a:latin typeface="Calibri" panose="020F0502020204030204" pitchFamily="34" charset="0"/>
                <a:ea typeface="Times New Roman" panose="02020603050405020304" pitchFamily="18" charset="0"/>
              </a:rPr>
              <a:t>	</a:t>
            </a:r>
            <a:r>
              <a:rPr lang="en-US" sz="1600" b="1" dirty="0">
                <a:solidFill>
                  <a:srgbClr val="222222"/>
                </a:solidFill>
                <a:effectLst/>
                <a:latin typeface="Calibri" panose="020F0502020204030204" pitchFamily="34" charset="0"/>
                <a:ea typeface="Times New Roman" panose="02020603050405020304" pitchFamily="18" charset="0"/>
              </a:rPr>
              <a:t>Plata se </a:t>
            </a:r>
            <a:r>
              <a:rPr lang="en-US" sz="1600" b="1" dirty="0" err="1">
                <a:solidFill>
                  <a:srgbClr val="222222"/>
                </a:solidFill>
                <a:effectLst/>
                <a:latin typeface="Calibri" panose="020F0502020204030204" pitchFamily="34" charset="0"/>
                <a:ea typeface="Times New Roman" panose="02020603050405020304" pitchFamily="18" charset="0"/>
              </a:rPr>
              <a:t>realizează</a:t>
            </a:r>
            <a:r>
              <a:rPr lang="en-US" sz="1600" b="1" dirty="0">
                <a:solidFill>
                  <a:srgbClr val="222222"/>
                </a:solidFill>
                <a:effectLst/>
                <a:latin typeface="Calibri" panose="020F0502020204030204" pitchFamily="34" charset="0"/>
                <a:ea typeface="Times New Roman" panose="02020603050405020304" pitchFamily="18" charset="0"/>
              </a:rPr>
              <a:t> de </a:t>
            </a:r>
            <a:r>
              <a:rPr lang="en-US" sz="1600" b="1" dirty="0" err="1">
                <a:solidFill>
                  <a:srgbClr val="222222"/>
                </a:solidFill>
                <a:effectLst/>
                <a:latin typeface="Calibri" panose="020F0502020204030204" pitchFamily="34" charset="0"/>
                <a:ea typeface="Times New Roman" panose="02020603050405020304" pitchFamily="18" charset="0"/>
              </a:rPr>
              <a:t>către</a:t>
            </a:r>
            <a:r>
              <a:rPr lang="en-US" sz="1600" b="1" dirty="0">
                <a:solidFill>
                  <a:srgbClr val="222222"/>
                </a:solidFill>
                <a:effectLst/>
                <a:latin typeface="Calibri" panose="020F0502020204030204" pitchFamily="34" charset="0"/>
                <a:ea typeface="Times New Roman" panose="02020603050405020304" pitchFamily="18" charset="0"/>
              </a:rPr>
              <a:t> </a:t>
            </a:r>
            <a:r>
              <a:rPr lang="en-US" sz="1600" b="1" dirty="0" err="1">
                <a:solidFill>
                  <a:srgbClr val="222222"/>
                </a:solidFill>
                <a:effectLst/>
                <a:latin typeface="Calibri" panose="020F0502020204030204" pitchFamily="34" charset="0"/>
                <a:ea typeface="Times New Roman" panose="02020603050405020304" pitchFamily="18" charset="0"/>
              </a:rPr>
              <a:t>Prefectura</a:t>
            </a:r>
            <a:r>
              <a:rPr lang="en-US" sz="1600" b="1" dirty="0">
                <a:solidFill>
                  <a:srgbClr val="222222"/>
                </a:solidFill>
                <a:effectLst/>
                <a:latin typeface="Calibri" panose="020F0502020204030204" pitchFamily="34" charset="0"/>
                <a:ea typeface="Times New Roman" panose="02020603050405020304" pitchFamily="18" charset="0"/>
              </a:rPr>
              <a:t> </a:t>
            </a:r>
            <a:r>
              <a:rPr lang="en-US" sz="1600" b="1" dirty="0" err="1">
                <a:solidFill>
                  <a:srgbClr val="222222"/>
                </a:solidFill>
                <a:effectLst/>
                <a:latin typeface="Calibri" panose="020F0502020204030204" pitchFamily="34" charset="0"/>
                <a:ea typeface="Times New Roman" panose="02020603050405020304" pitchFamily="18" charset="0"/>
              </a:rPr>
              <a:t>Municipiului</a:t>
            </a:r>
            <a:r>
              <a:rPr lang="en-US" sz="1600" b="1" dirty="0">
                <a:solidFill>
                  <a:srgbClr val="222222"/>
                </a:solidFill>
                <a:effectLst/>
                <a:latin typeface="Calibri" panose="020F0502020204030204" pitchFamily="34" charset="0"/>
                <a:ea typeface="Times New Roman" panose="02020603050405020304" pitchFamily="18" charset="0"/>
              </a:rPr>
              <a:t> </a:t>
            </a:r>
            <a:r>
              <a:rPr lang="en-US" sz="1600" b="1" dirty="0" err="1">
                <a:solidFill>
                  <a:srgbClr val="222222"/>
                </a:solidFill>
                <a:effectLst/>
                <a:latin typeface="Calibri" panose="020F0502020204030204" pitchFamily="34" charset="0"/>
                <a:ea typeface="Times New Roman" panose="02020603050405020304" pitchFamily="18" charset="0"/>
              </a:rPr>
              <a:t>București</a:t>
            </a:r>
            <a:r>
              <a:rPr lang="en-US" sz="1600" b="1" dirty="0">
                <a:solidFill>
                  <a:srgbClr val="222222"/>
                </a:solidFill>
                <a:effectLst/>
                <a:latin typeface="Calibri" panose="020F0502020204030204" pitchFamily="34" charset="0"/>
                <a:ea typeface="Times New Roman" panose="02020603050405020304" pitchFamily="18" charset="0"/>
              </a:rPr>
              <a:t> </a:t>
            </a:r>
            <a:r>
              <a:rPr lang="ro-RO" sz="1600" b="1" dirty="0">
                <a:solidFill>
                  <a:srgbClr val="222222"/>
                </a:solidFill>
                <a:highlight>
                  <a:srgbClr val="E9EAEE"/>
                </a:highlight>
                <a:latin typeface="Calibri" panose="020F0502020204030204" pitchFamily="34" charset="0"/>
                <a:ea typeface="Times New Roman" panose="02020603050405020304" pitchFamily="18" charset="0"/>
              </a:rPr>
              <a:t>după</a:t>
            </a:r>
            <a:r>
              <a:rPr lang="ro-RO" sz="1600" b="1" dirty="0">
                <a:solidFill>
                  <a:srgbClr val="222222"/>
                </a:solidFill>
                <a:latin typeface="Calibri" panose="020F0502020204030204" pitchFamily="34" charset="0"/>
                <a:ea typeface="Times New Roman" panose="02020603050405020304" pitchFamily="18" charset="0"/>
              </a:rPr>
              <a:t> </a:t>
            </a:r>
            <a:r>
              <a:rPr lang="en-US" sz="1600" b="1" dirty="0" err="1">
                <a:solidFill>
                  <a:srgbClr val="222222"/>
                </a:solidFill>
                <a:latin typeface="Calibri" panose="020F0502020204030204" pitchFamily="34" charset="0"/>
                <a:ea typeface="Times New Roman" panose="02020603050405020304" pitchFamily="18" charset="0"/>
              </a:rPr>
              <a:t>finalizarea</a:t>
            </a:r>
            <a:r>
              <a:rPr lang="en-US" sz="1600" b="1" dirty="0">
                <a:solidFill>
                  <a:srgbClr val="222222"/>
                </a:solidFill>
                <a:latin typeface="Calibri" panose="020F0502020204030204" pitchFamily="34" charset="0"/>
                <a:ea typeface="Times New Roman" panose="02020603050405020304" pitchFamily="18" charset="0"/>
              </a:rPr>
              <a:t> </a:t>
            </a:r>
            <a:r>
              <a:rPr lang="en-US" sz="1600" b="1" dirty="0" err="1">
                <a:solidFill>
                  <a:srgbClr val="222222"/>
                </a:solidFill>
                <a:latin typeface="Calibri" panose="020F0502020204030204" pitchFamily="34" charset="0"/>
                <a:ea typeface="Times New Roman" panose="02020603050405020304" pitchFamily="18" charset="0"/>
              </a:rPr>
              <a:t>operațiunilor</a:t>
            </a:r>
            <a:r>
              <a:rPr lang="en-US" sz="1600" b="1" dirty="0">
                <a:solidFill>
                  <a:srgbClr val="222222"/>
                </a:solidFill>
                <a:latin typeface="Calibri" panose="020F0502020204030204" pitchFamily="34" charset="0"/>
                <a:ea typeface="Times New Roman" panose="02020603050405020304" pitchFamily="18" charset="0"/>
              </a:rPr>
              <a:t> </a:t>
            </a:r>
            <a:r>
              <a:rPr lang="en-US" sz="1600" b="1" dirty="0" err="1">
                <a:solidFill>
                  <a:srgbClr val="222222"/>
                </a:solidFill>
                <a:latin typeface="Calibri" panose="020F0502020204030204" pitchFamily="34" charset="0"/>
                <a:ea typeface="Times New Roman" panose="02020603050405020304" pitchFamily="18" charset="0"/>
              </a:rPr>
              <a:t>pentru</a:t>
            </a:r>
            <a:r>
              <a:rPr lang="en-US" sz="1600" b="1" dirty="0">
                <a:solidFill>
                  <a:srgbClr val="222222"/>
                </a:solidFill>
                <a:latin typeface="Calibri" panose="020F0502020204030204" pitchFamily="34" charset="0"/>
                <a:ea typeface="Times New Roman" panose="02020603050405020304" pitchFamily="18" charset="0"/>
              </a:rPr>
              <a:t> </a:t>
            </a:r>
            <a:r>
              <a:rPr lang="en-US" sz="1600" b="1" dirty="0" err="1">
                <a:solidFill>
                  <a:srgbClr val="222222"/>
                </a:solidFill>
                <a:latin typeface="Calibri" panose="020F0502020204030204" pitchFamily="34" charset="0"/>
                <a:ea typeface="Times New Roman" panose="02020603050405020304" pitchFamily="18" charset="0"/>
              </a:rPr>
              <a:t>turul</a:t>
            </a:r>
            <a:r>
              <a:rPr lang="en-US" sz="1600" b="1" dirty="0">
                <a:solidFill>
                  <a:srgbClr val="222222"/>
                </a:solidFill>
                <a:latin typeface="Calibri" panose="020F0502020204030204" pitchFamily="34" charset="0"/>
                <a:ea typeface="Times New Roman" panose="02020603050405020304" pitchFamily="18" charset="0"/>
              </a:rPr>
              <a:t> 2 al </a:t>
            </a:r>
            <a:r>
              <a:rPr lang="en-US" sz="1600" b="1" dirty="0" err="1">
                <a:solidFill>
                  <a:srgbClr val="222222"/>
                </a:solidFill>
                <a:latin typeface="Calibri" panose="020F0502020204030204" pitchFamily="34" charset="0"/>
                <a:ea typeface="Times New Roman" panose="02020603050405020304" pitchFamily="18" charset="0"/>
              </a:rPr>
              <a:t>alegerilor</a:t>
            </a:r>
            <a:r>
              <a:rPr lang="en-US" sz="1600" b="1" dirty="0">
                <a:solidFill>
                  <a:srgbClr val="222222"/>
                </a:solidFill>
                <a:latin typeface="Calibri" panose="020F0502020204030204" pitchFamily="34" charset="0"/>
                <a:ea typeface="Times New Roman" panose="02020603050405020304" pitchFamily="18" charset="0"/>
              </a:rPr>
              <a:t> </a:t>
            </a:r>
            <a:r>
              <a:rPr lang="en-US" sz="1600" b="1" dirty="0" err="1">
                <a:solidFill>
                  <a:srgbClr val="222222"/>
                </a:solidFill>
                <a:latin typeface="Calibri" panose="020F0502020204030204" pitchFamily="34" charset="0"/>
                <a:ea typeface="Times New Roman" panose="02020603050405020304" pitchFamily="18" charset="0"/>
              </a:rPr>
              <a:t>prezidențiale</a:t>
            </a:r>
            <a:r>
              <a:rPr lang="ro-RO" sz="1600" b="1" dirty="0">
                <a:solidFill>
                  <a:srgbClr val="222222"/>
                </a:solidFill>
                <a:latin typeface="Calibri" panose="020F0502020204030204" pitchFamily="34" charset="0"/>
                <a:ea typeface="Times New Roman" panose="02020603050405020304" pitchFamily="18" charset="0"/>
              </a:rPr>
              <a:t>, </a:t>
            </a:r>
            <a:r>
              <a:rPr lang="ro-RO" sz="1600" b="1" dirty="0">
                <a:solidFill>
                  <a:srgbClr val="222222"/>
                </a:solidFill>
                <a:effectLst/>
                <a:latin typeface="Calibri" panose="020F0502020204030204" pitchFamily="34" charset="0"/>
                <a:ea typeface="Times New Roman" panose="02020603050405020304" pitchFamily="18" charset="0"/>
              </a:rPr>
              <a:t>astfel</a:t>
            </a:r>
            <a:r>
              <a:rPr lang="ro-RO" sz="1600" b="1" dirty="0">
                <a:solidFill>
                  <a:srgbClr val="222222"/>
                </a:solidFill>
                <a:latin typeface="Calibri" panose="020F0502020204030204" pitchFamily="34" charset="0"/>
                <a:ea typeface="Times New Roman" panose="02020603050405020304" pitchFamily="18" charset="0"/>
              </a:rPr>
              <a:t>:</a:t>
            </a:r>
          </a:p>
          <a:p>
            <a:pPr algn="just"/>
            <a:endParaRPr lang="ro-RO" sz="1600" b="1" dirty="0">
              <a:solidFill>
                <a:srgbClr val="222222"/>
              </a:solidFill>
              <a:latin typeface="Calibri" panose="020F0502020204030204" pitchFamily="34" charset="0"/>
              <a:ea typeface="Times New Roman" panose="02020603050405020304" pitchFamily="18" charset="0"/>
            </a:endParaRPr>
          </a:p>
          <a:p>
            <a:pPr algn="just"/>
            <a:r>
              <a:rPr lang="ro-RO" sz="1600" b="1" dirty="0">
                <a:solidFill>
                  <a:srgbClr val="222222"/>
                </a:solidFill>
                <a:latin typeface="Calibri" panose="020F0502020204030204" pitchFamily="34" charset="0"/>
                <a:ea typeface="Times New Roman" panose="02020603050405020304" pitchFamily="18" charset="0"/>
              </a:rPr>
              <a:t>	- Pentru operatorii de calculator repartizați pe secțiile de votare –</a:t>
            </a:r>
            <a:r>
              <a:rPr lang="en-US" sz="1600" b="1" dirty="0">
                <a:solidFill>
                  <a:srgbClr val="222222"/>
                </a:solidFill>
                <a:latin typeface="Calibri" panose="020F0502020204030204" pitchFamily="34" charset="0"/>
                <a:ea typeface="Times New Roman" panose="02020603050405020304" pitchFamily="18" charset="0"/>
              </a:rPr>
              <a:t> </a:t>
            </a:r>
            <a:r>
              <a:rPr lang="ro-RO" sz="1600" b="1" dirty="0">
                <a:solidFill>
                  <a:srgbClr val="222222"/>
                </a:solidFill>
                <a:latin typeface="Calibri" panose="020F0502020204030204" pitchFamily="34" charset="0"/>
                <a:ea typeface="Times New Roman" panose="02020603050405020304" pitchFamily="18" charset="0"/>
              </a:rPr>
              <a:t>pe baza </a:t>
            </a:r>
            <a:r>
              <a:rPr lang="en-US" sz="1600" b="1" dirty="0" err="1">
                <a:solidFill>
                  <a:srgbClr val="222222"/>
                </a:solidFill>
                <a:latin typeface="Calibri" panose="020F0502020204030204" pitchFamily="34" charset="0"/>
                <a:ea typeface="Times New Roman" panose="02020603050405020304" pitchFamily="18" charset="0"/>
              </a:rPr>
              <a:t>listelor</a:t>
            </a:r>
            <a:r>
              <a:rPr lang="en-US" sz="1600" b="1" dirty="0">
                <a:solidFill>
                  <a:srgbClr val="222222"/>
                </a:solidFill>
                <a:latin typeface="Calibri" panose="020F0502020204030204" pitchFamily="34" charset="0"/>
                <a:ea typeface="Times New Roman" panose="02020603050405020304" pitchFamily="18" charset="0"/>
              </a:rPr>
              <a:t> de </a:t>
            </a:r>
            <a:r>
              <a:rPr lang="en-US" sz="1600" b="1" dirty="0" err="1">
                <a:solidFill>
                  <a:srgbClr val="222222"/>
                </a:solidFill>
                <a:latin typeface="Calibri" panose="020F0502020204030204" pitchFamily="34" charset="0"/>
                <a:ea typeface="Times New Roman" panose="02020603050405020304" pitchFamily="18" charset="0"/>
              </a:rPr>
              <a:t>prezenţă</a:t>
            </a:r>
            <a:r>
              <a:rPr lang="en-US" sz="1600" b="1" dirty="0">
                <a:solidFill>
                  <a:srgbClr val="222222"/>
                </a:solidFill>
                <a:latin typeface="Calibri" panose="020F0502020204030204" pitchFamily="34" charset="0"/>
                <a:ea typeface="Times New Roman" panose="02020603050405020304" pitchFamily="18" charset="0"/>
              </a:rPr>
              <a:t>, </a:t>
            </a:r>
            <a:r>
              <a:rPr lang="en-US" sz="1600" b="1" dirty="0" err="1">
                <a:solidFill>
                  <a:srgbClr val="222222"/>
                </a:solidFill>
                <a:latin typeface="Calibri" panose="020F0502020204030204" pitchFamily="34" charset="0"/>
                <a:ea typeface="Times New Roman" panose="02020603050405020304" pitchFamily="18" charset="0"/>
              </a:rPr>
              <a:t>avizate</a:t>
            </a:r>
            <a:r>
              <a:rPr lang="en-US" sz="1600" b="1" dirty="0">
                <a:solidFill>
                  <a:srgbClr val="222222"/>
                </a:solidFill>
                <a:latin typeface="Calibri" panose="020F0502020204030204" pitchFamily="34" charset="0"/>
                <a:ea typeface="Times New Roman" panose="02020603050405020304" pitchFamily="18" charset="0"/>
              </a:rPr>
              <a:t> de </a:t>
            </a:r>
            <a:r>
              <a:rPr lang="en-US" sz="1600" b="1" dirty="0" err="1">
                <a:solidFill>
                  <a:srgbClr val="222222"/>
                </a:solidFill>
                <a:latin typeface="Calibri" panose="020F0502020204030204" pitchFamily="34" charset="0"/>
                <a:ea typeface="Times New Roman" panose="02020603050405020304" pitchFamily="18" charset="0"/>
              </a:rPr>
              <a:t>către</a:t>
            </a:r>
            <a:r>
              <a:rPr lang="en-US" sz="1600" b="1" dirty="0">
                <a:solidFill>
                  <a:srgbClr val="222222"/>
                </a:solidFill>
                <a:latin typeface="Calibri" panose="020F0502020204030204" pitchFamily="34" charset="0"/>
                <a:ea typeface="Times New Roman" panose="02020603050405020304" pitchFamily="18" charset="0"/>
              </a:rPr>
              <a:t> </a:t>
            </a:r>
            <a:r>
              <a:rPr lang="en-US" sz="1600" b="1" dirty="0" err="1">
                <a:solidFill>
                  <a:srgbClr val="222222"/>
                </a:solidFill>
                <a:latin typeface="Calibri" panose="020F0502020204030204" pitchFamily="34" charset="0"/>
                <a:ea typeface="Times New Roman" panose="02020603050405020304" pitchFamily="18" charset="0"/>
              </a:rPr>
              <a:t>preşedinţii</a:t>
            </a:r>
            <a:r>
              <a:rPr lang="en-US" sz="1600" b="1" dirty="0">
                <a:solidFill>
                  <a:srgbClr val="222222"/>
                </a:solidFill>
                <a:latin typeface="Calibri" panose="020F0502020204030204" pitchFamily="34" charset="0"/>
                <a:ea typeface="Times New Roman" panose="02020603050405020304" pitchFamily="18" charset="0"/>
              </a:rPr>
              <a:t> </a:t>
            </a:r>
            <a:r>
              <a:rPr lang="en-US" sz="1600" b="1" dirty="0" err="1">
                <a:solidFill>
                  <a:srgbClr val="222222"/>
                </a:solidFill>
                <a:latin typeface="Calibri" panose="020F0502020204030204" pitchFamily="34" charset="0"/>
                <a:ea typeface="Times New Roman" panose="02020603050405020304" pitchFamily="18" charset="0"/>
              </a:rPr>
              <a:t>birourilor</a:t>
            </a:r>
            <a:r>
              <a:rPr lang="en-US" sz="1600" b="1" dirty="0">
                <a:solidFill>
                  <a:srgbClr val="222222"/>
                </a:solidFill>
                <a:latin typeface="Calibri" panose="020F0502020204030204" pitchFamily="34" charset="0"/>
                <a:ea typeface="Times New Roman" panose="02020603050405020304" pitchFamily="18" charset="0"/>
              </a:rPr>
              <a:t> </a:t>
            </a:r>
            <a:r>
              <a:rPr lang="en-US" sz="1600" b="1" dirty="0" err="1">
                <a:solidFill>
                  <a:srgbClr val="222222"/>
                </a:solidFill>
                <a:latin typeface="Calibri" panose="020F0502020204030204" pitchFamily="34" charset="0"/>
                <a:ea typeface="Times New Roman" panose="02020603050405020304" pitchFamily="18" charset="0"/>
              </a:rPr>
              <a:t>electorale</a:t>
            </a:r>
            <a:r>
              <a:rPr lang="en-US" sz="1600" b="1" dirty="0">
                <a:solidFill>
                  <a:srgbClr val="222222"/>
                </a:solidFill>
                <a:latin typeface="Calibri" panose="020F0502020204030204" pitchFamily="34" charset="0"/>
                <a:ea typeface="Times New Roman" panose="02020603050405020304" pitchFamily="18" charset="0"/>
              </a:rPr>
              <a:t> ale </a:t>
            </a:r>
            <a:r>
              <a:rPr lang="en-US" sz="1600" b="1" dirty="0" err="1">
                <a:solidFill>
                  <a:srgbClr val="222222"/>
                </a:solidFill>
                <a:latin typeface="Calibri" panose="020F0502020204030204" pitchFamily="34" charset="0"/>
                <a:ea typeface="Times New Roman" panose="02020603050405020304" pitchFamily="18" charset="0"/>
              </a:rPr>
              <a:t>secţiilor</a:t>
            </a:r>
            <a:r>
              <a:rPr lang="en-US" sz="1600" b="1" dirty="0">
                <a:solidFill>
                  <a:srgbClr val="222222"/>
                </a:solidFill>
                <a:latin typeface="Calibri" panose="020F0502020204030204" pitchFamily="34" charset="0"/>
                <a:ea typeface="Times New Roman" panose="02020603050405020304" pitchFamily="18" charset="0"/>
              </a:rPr>
              <a:t> de </a:t>
            </a:r>
            <a:r>
              <a:rPr lang="en-US" sz="1600" b="1" dirty="0" err="1">
                <a:solidFill>
                  <a:srgbClr val="222222"/>
                </a:solidFill>
                <a:latin typeface="Calibri" panose="020F0502020204030204" pitchFamily="34" charset="0"/>
                <a:ea typeface="Times New Roman" panose="02020603050405020304" pitchFamily="18" charset="0"/>
              </a:rPr>
              <a:t>votare</a:t>
            </a:r>
            <a:r>
              <a:rPr lang="en-US" sz="1600" b="1" dirty="0">
                <a:solidFill>
                  <a:srgbClr val="222222"/>
                </a:solidFill>
                <a:latin typeface="Calibri" panose="020F0502020204030204" pitchFamily="34" charset="0"/>
                <a:ea typeface="Times New Roman" panose="02020603050405020304" pitchFamily="18" charset="0"/>
              </a:rPr>
              <a:t> </a:t>
            </a:r>
            <a:r>
              <a:rPr lang="en-US" sz="1600" b="1" dirty="0" err="1">
                <a:solidFill>
                  <a:srgbClr val="222222"/>
                </a:solidFill>
                <a:latin typeface="Calibri" panose="020F0502020204030204" pitchFamily="34" charset="0"/>
                <a:ea typeface="Times New Roman" panose="02020603050405020304" pitchFamily="18" charset="0"/>
              </a:rPr>
              <a:t>şi</a:t>
            </a:r>
            <a:r>
              <a:rPr lang="en-US" sz="1600" b="1" dirty="0">
                <a:solidFill>
                  <a:srgbClr val="222222"/>
                </a:solidFill>
                <a:latin typeface="Calibri" panose="020F0502020204030204" pitchFamily="34" charset="0"/>
                <a:ea typeface="Times New Roman" panose="02020603050405020304" pitchFamily="18" charset="0"/>
              </a:rPr>
              <a:t> </a:t>
            </a:r>
            <a:r>
              <a:rPr lang="en-US" sz="1600" b="1" dirty="0" err="1">
                <a:solidFill>
                  <a:srgbClr val="222222"/>
                </a:solidFill>
                <a:latin typeface="Calibri" panose="020F0502020204030204" pitchFamily="34" charset="0"/>
                <a:ea typeface="Times New Roman" panose="02020603050405020304" pitchFamily="18" charset="0"/>
              </a:rPr>
              <a:t>aprobate</a:t>
            </a:r>
            <a:r>
              <a:rPr lang="en-US" sz="1600" b="1" dirty="0">
                <a:solidFill>
                  <a:srgbClr val="222222"/>
                </a:solidFill>
                <a:latin typeface="Calibri" panose="020F0502020204030204" pitchFamily="34" charset="0"/>
                <a:ea typeface="Times New Roman" panose="02020603050405020304" pitchFamily="18" charset="0"/>
              </a:rPr>
              <a:t> de </a:t>
            </a:r>
            <a:r>
              <a:rPr lang="en-US" sz="1600" b="1" dirty="0" err="1">
                <a:solidFill>
                  <a:srgbClr val="222222"/>
                </a:solidFill>
                <a:latin typeface="Calibri" panose="020F0502020204030204" pitchFamily="34" charset="0"/>
                <a:ea typeface="Times New Roman" panose="02020603050405020304" pitchFamily="18" charset="0"/>
              </a:rPr>
              <a:t>către</a:t>
            </a:r>
            <a:r>
              <a:rPr lang="en-US" sz="1600" b="1" dirty="0">
                <a:solidFill>
                  <a:srgbClr val="222222"/>
                </a:solidFill>
                <a:latin typeface="Calibri" panose="020F0502020204030204" pitchFamily="34" charset="0"/>
                <a:ea typeface="Times New Roman" panose="02020603050405020304" pitchFamily="18" charset="0"/>
              </a:rPr>
              <a:t> </a:t>
            </a:r>
            <a:r>
              <a:rPr lang="en-US" sz="1600" b="1" dirty="0" err="1">
                <a:solidFill>
                  <a:srgbClr val="222222"/>
                </a:solidFill>
                <a:latin typeface="Calibri" panose="020F0502020204030204" pitchFamily="34" charset="0"/>
                <a:ea typeface="Times New Roman" panose="02020603050405020304" pitchFamily="18" charset="0"/>
              </a:rPr>
              <a:t>prefecţi</a:t>
            </a:r>
            <a:r>
              <a:rPr lang="ro-RO" sz="1600" b="1" dirty="0">
                <a:solidFill>
                  <a:srgbClr val="222222"/>
                </a:solidFill>
                <a:latin typeface="Calibri" panose="020F0502020204030204" pitchFamily="34" charset="0"/>
                <a:ea typeface="Times New Roman" panose="02020603050405020304" pitchFamily="18" charset="0"/>
              </a:rPr>
              <a:t>. STS pune la </a:t>
            </a:r>
            <a:r>
              <a:rPr lang="ro-RO" sz="1600" b="1" dirty="0" err="1">
                <a:solidFill>
                  <a:srgbClr val="222222"/>
                </a:solidFill>
                <a:latin typeface="Calibri" panose="020F0502020204030204" pitchFamily="34" charset="0"/>
                <a:ea typeface="Times New Roman" panose="02020603050405020304" pitchFamily="18" charset="0"/>
              </a:rPr>
              <a:t>dispoziţia</a:t>
            </a:r>
            <a:r>
              <a:rPr lang="ro-RO" sz="1600" b="1" dirty="0">
                <a:solidFill>
                  <a:srgbClr val="222222"/>
                </a:solidFill>
                <a:latin typeface="Calibri" panose="020F0502020204030204" pitchFamily="34" charset="0"/>
                <a:ea typeface="Times New Roman" panose="02020603050405020304" pitchFamily="18" charset="0"/>
              </a:rPr>
              <a:t> </a:t>
            </a:r>
            <a:r>
              <a:rPr lang="ro-RO" sz="1600" b="1" dirty="0" err="1">
                <a:solidFill>
                  <a:srgbClr val="222222"/>
                </a:solidFill>
                <a:latin typeface="Calibri" panose="020F0502020204030204" pitchFamily="34" charset="0"/>
                <a:ea typeface="Times New Roman" panose="02020603050405020304" pitchFamily="18" charset="0"/>
              </a:rPr>
              <a:t>prefecţilor</a:t>
            </a:r>
            <a:r>
              <a:rPr lang="ro-RO" sz="1600" b="1" dirty="0">
                <a:solidFill>
                  <a:srgbClr val="222222"/>
                </a:solidFill>
                <a:latin typeface="Calibri" panose="020F0502020204030204" pitchFamily="34" charset="0"/>
                <a:ea typeface="Times New Roman" panose="02020603050405020304" pitchFamily="18" charset="0"/>
              </a:rPr>
              <a:t>, la solicitarea acestora, </a:t>
            </a:r>
            <a:r>
              <a:rPr lang="ro-RO" sz="1600" b="1" dirty="0" err="1">
                <a:solidFill>
                  <a:srgbClr val="222222"/>
                </a:solidFill>
                <a:latin typeface="Calibri" panose="020F0502020204030204" pitchFamily="34" charset="0"/>
                <a:ea typeface="Times New Roman" panose="02020603050405020304" pitchFamily="18" charset="0"/>
              </a:rPr>
              <a:t>informaţii</a:t>
            </a:r>
            <a:r>
              <a:rPr lang="ro-RO" sz="1600" b="1" dirty="0">
                <a:solidFill>
                  <a:srgbClr val="222222"/>
                </a:solidFill>
                <a:latin typeface="Calibri" panose="020F0502020204030204" pitchFamily="34" charset="0"/>
                <a:ea typeface="Times New Roman" panose="02020603050405020304" pitchFamily="18" charset="0"/>
              </a:rPr>
              <a:t> privind participarea operatorilor de calculator</a:t>
            </a:r>
            <a:r>
              <a:rPr lang="en-US" sz="1600" b="1" dirty="0">
                <a:solidFill>
                  <a:srgbClr val="222222"/>
                </a:solidFill>
                <a:latin typeface="Calibri" panose="020F0502020204030204" pitchFamily="34" charset="0"/>
                <a:ea typeface="Times New Roman" panose="02020603050405020304" pitchFamily="18" charset="0"/>
              </a:rPr>
              <a:t> la </a:t>
            </a:r>
            <a:r>
              <a:rPr lang="en-US" sz="1600" b="1" dirty="0" err="1">
                <a:solidFill>
                  <a:srgbClr val="222222"/>
                </a:solidFill>
                <a:latin typeface="Calibri" panose="020F0502020204030204" pitchFamily="34" charset="0"/>
                <a:ea typeface="Times New Roman" panose="02020603050405020304" pitchFamily="18" charset="0"/>
              </a:rPr>
              <a:t>activităţile</a:t>
            </a:r>
            <a:r>
              <a:rPr lang="en-US" sz="1600" b="1" dirty="0">
                <a:solidFill>
                  <a:srgbClr val="222222"/>
                </a:solidFill>
                <a:latin typeface="Calibri" panose="020F0502020204030204" pitchFamily="34" charset="0"/>
                <a:ea typeface="Times New Roman" panose="02020603050405020304" pitchFamily="18" charset="0"/>
              </a:rPr>
              <a:t> </a:t>
            </a:r>
            <a:r>
              <a:rPr lang="en-US" sz="1600" b="1" dirty="0" err="1">
                <a:solidFill>
                  <a:srgbClr val="222222"/>
                </a:solidFill>
                <a:latin typeface="Calibri" panose="020F0502020204030204" pitchFamily="34" charset="0"/>
                <a:ea typeface="Times New Roman" panose="02020603050405020304" pitchFamily="18" charset="0"/>
              </a:rPr>
              <a:t>realizate</a:t>
            </a:r>
            <a:r>
              <a:rPr lang="en-US" sz="1600" b="1" dirty="0">
                <a:solidFill>
                  <a:srgbClr val="222222"/>
                </a:solidFill>
                <a:latin typeface="Calibri" panose="020F0502020204030204" pitchFamily="34" charset="0"/>
                <a:ea typeface="Times New Roman" panose="02020603050405020304" pitchFamily="18" charset="0"/>
              </a:rPr>
              <a:t> </a:t>
            </a:r>
            <a:r>
              <a:rPr lang="en-US" sz="1600" b="1" dirty="0" err="1">
                <a:solidFill>
                  <a:srgbClr val="222222"/>
                </a:solidFill>
                <a:latin typeface="Calibri" panose="020F0502020204030204" pitchFamily="34" charset="0"/>
                <a:ea typeface="Times New Roman" panose="02020603050405020304" pitchFamily="18" charset="0"/>
              </a:rPr>
              <a:t>pentru</a:t>
            </a:r>
            <a:r>
              <a:rPr lang="en-US" sz="1600" b="1" dirty="0">
                <a:solidFill>
                  <a:srgbClr val="222222"/>
                </a:solidFill>
                <a:latin typeface="Calibri" panose="020F0502020204030204" pitchFamily="34" charset="0"/>
                <a:ea typeface="Times New Roman" panose="02020603050405020304" pitchFamily="18" charset="0"/>
              </a:rPr>
              <a:t> </a:t>
            </a:r>
            <a:r>
              <a:rPr lang="en-US" sz="1600" b="1" dirty="0" err="1">
                <a:solidFill>
                  <a:srgbClr val="222222"/>
                </a:solidFill>
                <a:latin typeface="Calibri" panose="020F0502020204030204" pitchFamily="34" charset="0"/>
                <a:ea typeface="Times New Roman" panose="02020603050405020304" pitchFamily="18" charset="0"/>
              </a:rPr>
              <a:t>pregătirea</a:t>
            </a:r>
            <a:r>
              <a:rPr lang="en-US" sz="1600" b="1" dirty="0">
                <a:solidFill>
                  <a:srgbClr val="222222"/>
                </a:solidFill>
                <a:latin typeface="Calibri" panose="020F0502020204030204" pitchFamily="34" charset="0"/>
                <a:ea typeface="Times New Roman" panose="02020603050405020304" pitchFamily="18" charset="0"/>
              </a:rPr>
              <a:t> </a:t>
            </a:r>
            <a:r>
              <a:rPr lang="en-US" sz="1600" b="1" dirty="0" err="1">
                <a:solidFill>
                  <a:srgbClr val="222222"/>
                </a:solidFill>
                <a:latin typeface="Calibri" panose="020F0502020204030204" pitchFamily="34" charset="0"/>
                <a:ea typeface="Times New Roman" panose="02020603050405020304" pitchFamily="18" charset="0"/>
              </a:rPr>
              <a:t>şi</a:t>
            </a:r>
            <a:r>
              <a:rPr lang="en-US" sz="1600" b="1" dirty="0">
                <a:solidFill>
                  <a:srgbClr val="222222"/>
                </a:solidFill>
                <a:latin typeface="Calibri" panose="020F0502020204030204" pitchFamily="34" charset="0"/>
                <a:ea typeface="Times New Roman" panose="02020603050405020304" pitchFamily="18" charset="0"/>
              </a:rPr>
              <a:t> </a:t>
            </a:r>
            <a:r>
              <a:rPr lang="en-US" sz="1600" b="1" dirty="0" err="1">
                <a:solidFill>
                  <a:srgbClr val="222222"/>
                </a:solidFill>
                <a:latin typeface="Calibri" panose="020F0502020204030204" pitchFamily="34" charset="0"/>
                <a:ea typeface="Times New Roman" panose="02020603050405020304" pitchFamily="18" charset="0"/>
              </a:rPr>
              <a:t>organizarea</a:t>
            </a:r>
            <a:r>
              <a:rPr lang="en-US" sz="1600" b="1" dirty="0">
                <a:solidFill>
                  <a:srgbClr val="222222"/>
                </a:solidFill>
                <a:latin typeface="Calibri" panose="020F0502020204030204" pitchFamily="34" charset="0"/>
                <a:ea typeface="Times New Roman" panose="02020603050405020304" pitchFamily="18" charset="0"/>
              </a:rPr>
              <a:t> </a:t>
            </a:r>
            <a:r>
              <a:rPr lang="en-US" sz="1600" b="1" dirty="0" err="1">
                <a:solidFill>
                  <a:srgbClr val="222222"/>
                </a:solidFill>
                <a:latin typeface="Calibri" panose="020F0502020204030204" pitchFamily="34" charset="0"/>
                <a:ea typeface="Times New Roman" panose="02020603050405020304" pitchFamily="18" charset="0"/>
              </a:rPr>
              <a:t>procesului</a:t>
            </a:r>
            <a:r>
              <a:rPr lang="en-US" sz="1600" b="1" dirty="0">
                <a:solidFill>
                  <a:srgbClr val="222222"/>
                </a:solidFill>
                <a:latin typeface="Calibri" panose="020F0502020204030204" pitchFamily="34" charset="0"/>
                <a:ea typeface="Times New Roman" panose="02020603050405020304" pitchFamily="18" charset="0"/>
              </a:rPr>
              <a:t> electoral</a:t>
            </a:r>
            <a:r>
              <a:rPr lang="ro-RO" sz="1600" b="1" dirty="0">
                <a:solidFill>
                  <a:srgbClr val="222222"/>
                </a:solidFill>
                <a:latin typeface="Calibri" panose="020F0502020204030204" pitchFamily="34" charset="0"/>
                <a:ea typeface="Times New Roman" panose="02020603050405020304" pitchFamily="18" charset="0"/>
              </a:rPr>
              <a:t>.</a:t>
            </a:r>
          </a:p>
          <a:p>
            <a:pPr algn="just"/>
            <a:endParaRPr lang="ro-RO" sz="1600" b="1" dirty="0">
              <a:solidFill>
                <a:srgbClr val="222222"/>
              </a:solidFill>
              <a:latin typeface="Calibri" panose="020F0502020204030204" pitchFamily="34" charset="0"/>
              <a:ea typeface="Times New Roman" panose="02020603050405020304" pitchFamily="18" charset="0"/>
            </a:endParaRPr>
          </a:p>
          <a:p>
            <a:pPr algn="just"/>
            <a:r>
              <a:rPr lang="ro-RO" sz="1600" b="1" dirty="0">
                <a:solidFill>
                  <a:srgbClr val="222222"/>
                </a:solidFill>
                <a:latin typeface="Calibri" panose="020F0502020204030204" pitchFamily="34" charset="0"/>
                <a:ea typeface="Times New Roman" panose="02020603050405020304" pitchFamily="18" charset="0"/>
              </a:rPr>
              <a:t>	- Pentru operatorii de calculator repartizați pe unitățile administrativ-teritoriale – pe baza pontajelor întocmite de către </a:t>
            </a:r>
            <a:r>
              <a:rPr lang="ro-RO" sz="1600" b="1" dirty="0" err="1">
                <a:solidFill>
                  <a:srgbClr val="222222"/>
                </a:solidFill>
                <a:latin typeface="Calibri" panose="020F0502020204030204" pitchFamily="34" charset="0"/>
                <a:ea typeface="Times New Roman" panose="02020603050405020304" pitchFamily="18" charset="0"/>
              </a:rPr>
              <a:t>prefecţi</a:t>
            </a:r>
            <a:r>
              <a:rPr lang="ro-RO" sz="1600" b="1" dirty="0">
                <a:solidFill>
                  <a:srgbClr val="222222"/>
                </a:solidFill>
                <a:latin typeface="Calibri" panose="020F0502020204030204" pitchFamily="34" charset="0"/>
                <a:ea typeface="Times New Roman" panose="02020603050405020304" pitchFamily="18" charset="0"/>
              </a:rPr>
              <a:t> ca urmare a </a:t>
            </a:r>
            <a:r>
              <a:rPr lang="ro-RO" sz="1600" b="1" dirty="0" err="1">
                <a:solidFill>
                  <a:srgbClr val="222222"/>
                </a:solidFill>
                <a:latin typeface="Calibri" panose="020F0502020204030204" pitchFamily="34" charset="0"/>
                <a:ea typeface="Times New Roman" panose="02020603050405020304" pitchFamily="18" charset="0"/>
              </a:rPr>
              <a:t>informaţiilor</a:t>
            </a:r>
            <a:r>
              <a:rPr lang="ro-RO" sz="1600" b="1" dirty="0">
                <a:solidFill>
                  <a:srgbClr val="222222"/>
                </a:solidFill>
                <a:latin typeface="Calibri" panose="020F0502020204030204" pitchFamily="34" charset="0"/>
                <a:ea typeface="Times New Roman" panose="02020603050405020304" pitchFamily="18" charset="0"/>
              </a:rPr>
              <a:t> puse la </a:t>
            </a:r>
            <a:r>
              <a:rPr lang="ro-RO" sz="1600" b="1" dirty="0" err="1">
                <a:solidFill>
                  <a:srgbClr val="222222"/>
                </a:solidFill>
                <a:latin typeface="Calibri" panose="020F0502020204030204" pitchFamily="34" charset="0"/>
                <a:ea typeface="Times New Roman" panose="02020603050405020304" pitchFamily="18" charset="0"/>
              </a:rPr>
              <a:t>dispoziţie</a:t>
            </a:r>
            <a:r>
              <a:rPr lang="ro-RO" sz="1600" b="1" dirty="0">
                <a:solidFill>
                  <a:srgbClr val="222222"/>
                </a:solidFill>
                <a:latin typeface="Calibri" panose="020F0502020204030204" pitchFamily="34" charset="0"/>
                <a:ea typeface="Times New Roman" panose="02020603050405020304" pitchFamily="18" charset="0"/>
              </a:rPr>
              <a:t> de STS privind participarea operatorilor de calculator </a:t>
            </a:r>
            <a:r>
              <a:rPr lang="ro-RO" sz="1600" b="1" dirty="0" err="1">
                <a:solidFill>
                  <a:srgbClr val="222222"/>
                </a:solidFill>
                <a:latin typeface="Calibri" panose="020F0502020204030204" pitchFamily="34" charset="0"/>
                <a:ea typeface="Times New Roman" panose="02020603050405020304" pitchFamily="18" charset="0"/>
              </a:rPr>
              <a:t>repartizaţi</a:t>
            </a:r>
            <a:r>
              <a:rPr lang="ro-RO" sz="1600" b="1" dirty="0">
                <a:solidFill>
                  <a:srgbClr val="222222"/>
                </a:solidFill>
                <a:latin typeface="Calibri" panose="020F0502020204030204" pitchFamily="34" charset="0"/>
                <a:ea typeface="Times New Roman" panose="02020603050405020304" pitchFamily="18" charset="0"/>
              </a:rPr>
              <a:t> pe </a:t>
            </a:r>
            <a:r>
              <a:rPr lang="ro-RO" sz="1600" b="1" dirty="0" err="1">
                <a:solidFill>
                  <a:srgbClr val="222222"/>
                </a:solidFill>
                <a:latin typeface="Calibri" panose="020F0502020204030204" pitchFamily="34" charset="0"/>
                <a:ea typeface="Times New Roman" panose="02020603050405020304" pitchFamily="18" charset="0"/>
              </a:rPr>
              <a:t>unităţi</a:t>
            </a:r>
            <a:r>
              <a:rPr lang="ro-RO" sz="1600" b="1" dirty="0">
                <a:solidFill>
                  <a:srgbClr val="222222"/>
                </a:solidFill>
                <a:latin typeface="Calibri" panose="020F0502020204030204" pitchFamily="34" charset="0"/>
                <a:ea typeface="Times New Roman" panose="02020603050405020304" pitchFamily="18" charset="0"/>
              </a:rPr>
              <a:t> administrativ-teritoriale la </a:t>
            </a:r>
            <a:r>
              <a:rPr lang="ro-RO" sz="1600" b="1" dirty="0" err="1">
                <a:solidFill>
                  <a:srgbClr val="222222"/>
                </a:solidFill>
                <a:latin typeface="Calibri" panose="020F0502020204030204" pitchFamily="34" charset="0"/>
                <a:ea typeface="Times New Roman" panose="02020603050405020304" pitchFamily="18" charset="0"/>
              </a:rPr>
              <a:t>activităţile</a:t>
            </a:r>
            <a:r>
              <a:rPr lang="ro-RO" sz="1600" b="1" dirty="0">
                <a:solidFill>
                  <a:srgbClr val="222222"/>
                </a:solidFill>
                <a:latin typeface="Calibri" panose="020F0502020204030204" pitchFamily="34" charset="0"/>
                <a:ea typeface="Times New Roman" panose="02020603050405020304" pitchFamily="18" charset="0"/>
              </a:rPr>
              <a:t> realizate pentru pregătirea </a:t>
            </a:r>
            <a:r>
              <a:rPr lang="ro-RO" sz="1600" b="1" dirty="0" err="1">
                <a:solidFill>
                  <a:srgbClr val="222222"/>
                </a:solidFill>
                <a:latin typeface="Calibri" panose="020F0502020204030204" pitchFamily="34" charset="0"/>
                <a:ea typeface="Times New Roman" panose="02020603050405020304" pitchFamily="18" charset="0"/>
              </a:rPr>
              <a:t>şi</a:t>
            </a:r>
            <a:r>
              <a:rPr lang="ro-RO" sz="1600" b="1" dirty="0">
                <a:solidFill>
                  <a:srgbClr val="222222"/>
                </a:solidFill>
                <a:latin typeface="Calibri" panose="020F0502020204030204" pitchFamily="34" charset="0"/>
                <a:ea typeface="Times New Roman" panose="02020603050405020304" pitchFamily="18" charset="0"/>
              </a:rPr>
              <a:t> organizarea procesului electoral</a:t>
            </a:r>
            <a:r>
              <a:rPr lang="ro-RO" b="1" dirty="0">
                <a:solidFill>
                  <a:srgbClr val="222222"/>
                </a:solidFill>
                <a:latin typeface="Calibri" panose="020F0502020204030204" pitchFamily="34" charset="0"/>
                <a:ea typeface="Times New Roman" panose="02020603050405020304" pitchFamily="18" charset="0"/>
              </a:rPr>
              <a:t>.</a:t>
            </a:r>
            <a:endParaRPr lang="ro-RO" sz="1600" b="1" dirty="0">
              <a:solidFill>
                <a:srgbClr val="222222"/>
              </a:solidFill>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8476997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a:extLst>
              <a:ext uri="{FF2B5EF4-FFF2-40B4-BE49-F238E27FC236}">
                <a16:creationId xmlns:a16="http://schemas.microsoft.com/office/drawing/2014/main" id="{52BE46AA-D131-6326-2F02-838E0AF9FA1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695957" y="62041"/>
            <a:ext cx="6467475" cy="1132205"/>
          </a:xfrm>
          <a:prstGeom prst="rect">
            <a:avLst/>
          </a:prstGeom>
        </p:spPr>
      </p:pic>
      <p:sp>
        <p:nvSpPr>
          <p:cNvPr id="10" name="CasetăText 9">
            <a:extLst>
              <a:ext uri="{FF2B5EF4-FFF2-40B4-BE49-F238E27FC236}">
                <a16:creationId xmlns:a16="http://schemas.microsoft.com/office/drawing/2014/main" id="{34D4C9AA-E9EC-C828-0A24-F9240D65A3CC}"/>
              </a:ext>
            </a:extLst>
          </p:cNvPr>
          <p:cNvSpPr txBox="1"/>
          <p:nvPr/>
        </p:nvSpPr>
        <p:spPr>
          <a:xfrm>
            <a:off x="2007910" y="2332305"/>
            <a:ext cx="7833674" cy="1702774"/>
          </a:xfrm>
          <a:prstGeom prst="rect">
            <a:avLst/>
          </a:prstGeom>
          <a:noFill/>
        </p:spPr>
        <p:txBody>
          <a:bodyPr wrap="square">
            <a:spAutoFit/>
          </a:bodyPr>
          <a:lstStyle/>
          <a:p>
            <a:pPr algn="ctr">
              <a:lnSpc>
                <a:spcPct val="107000"/>
              </a:lnSpc>
              <a:spcAft>
                <a:spcPts val="800"/>
              </a:spcAft>
            </a:pPr>
            <a:r>
              <a:rPr lang="ro-RO" sz="2000" b="1" kern="0" dirty="0">
                <a:solidFill>
                  <a:srgbClr val="2A76A7"/>
                </a:solidFill>
                <a:latin typeface="Calibri" panose="020F0502020204030204" pitchFamily="34" charset="0"/>
                <a:cs typeface="Calibri" panose="020F0502020204030204" pitchFamily="34" charset="0"/>
              </a:rPr>
              <a:t>VĂ MULȚUMIM!</a:t>
            </a:r>
            <a:endParaRPr lang="en-US" sz="2000" b="1" kern="0" dirty="0">
              <a:solidFill>
                <a:srgbClr val="2A76A7"/>
              </a:solidFill>
              <a:latin typeface="Calibri" panose="020F0502020204030204" pitchFamily="34" charset="0"/>
              <a:cs typeface="Calibri" panose="020F0502020204030204" pitchFamily="34" charset="0"/>
            </a:endParaRPr>
          </a:p>
          <a:p>
            <a:pPr algn="ctr">
              <a:lnSpc>
                <a:spcPct val="107000"/>
              </a:lnSpc>
              <a:spcAft>
                <a:spcPts val="800"/>
              </a:spcAft>
            </a:pPr>
            <a:r>
              <a:rPr lang="ro-RO" sz="2000" b="1" kern="0" dirty="0">
                <a:solidFill>
                  <a:srgbClr val="2A76A7"/>
                </a:solidFill>
                <a:latin typeface="Calibri" panose="020F0502020204030204" pitchFamily="34" charset="0"/>
                <a:cs typeface="Calibri" panose="020F0502020204030204" pitchFamily="34" charset="0"/>
              </a:rPr>
              <a:t>MULT SUCCES!</a:t>
            </a:r>
            <a:endParaRPr lang="en-US" sz="2000" b="1" kern="0" dirty="0">
              <a:solidFill>
                <a:srgbClr val="2A76A7"/>
              </a:solidFill>
              <a:latin typeface="Calibri" panose="020F0502020204030204" pitchFamily="34" charset="0"/>
              <a:cs typeface="Calibri" panose="020F0502020204030204" pitchFamily="34" charset="0"/>
            </a:endParaRPr>
          </a:p>
          <a:p>
            <a:pPr>
              <a:lnSpc>
                <a:spcPct val="107000"/>
              </a:lnSpc>
              <a:spcAft>
                <a:spcPts val="800"/>
              </a:spcAft>
            </a:pPr>
            <a:r>
              <a:rPr lang="ro-RO" sz="2000" b="1" kern="0" dirty="0">
                <a:solidFill>
                  <a:srgbClr val="2A76A7"/>
                </a:solidFill>
                <a:latin typeface="Calibri" panose="020F0502020204030204" pitchFamily="34" charset="0"/>
                <a:cs typeface="Calibri" panose="020F0502020204030204" pitchFamily="34" charset="0"/>
              </a:rPr>
              <a:t>https://www.roaep.ro/instruire/operatori-de-calculator-sectii-votare</a:t>
            </a:r>
            <a:endParaRPr lang="en-US" sz="2000" b="1" kern="0" dirty="0">
              <a:solidFill>
                <a:srgbClr val="2A76A7"/>
              </a:solidFill>
              <a:latin typeface="Calibri" panose="020F0502020204030204" pitchFamily="34" charset="0"/>
              <a:cs typeface="Calibri" panose="020F0502020204030204" pitchFamily="34" charset="0"/>
            </a:endParaRPr>
          </a:p>
          <a:p>
            <a:pPr>
              <a:lnSpc>
                <a:spcPct val="107000"/>
              </a:lnSpc>
              <a:spcAft>
                <a:spcPts val="800"/>
              </a:spcAft>
            </a:pPr>
            <a:r>
              <a:rPr lang="ro-RO" sz="2000" b="1" kern="0" dirty="0">
                <a:solidFill>
                  <a:srgbClr val="2A76A7"/>
                </a:solidFill>
                <a:latin typeface="Calibri" panose="020F0502020204030204" pitchFamily="34" charset="0"/>
                <a:cs typeface="Calibri" panose="020F0502020204030204" pitchFamily="34" charset="0"/>
              </a:rPr>
              <a:t>https://www.roaep.ro/prezentare/directii-judetene/</a:t>
            </a:r>
            <a:endParaRPr lang="en-US" sz="2000" b="1" kern="0" dirty="0">
              <a:solidFill>
                <a:srgbClr val="2A76A7"/>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9889675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923BD2-63AC-79B3-F877-CF6B565516FE}"/>
              </a:ext>
            </a:extLst>
          </p:cNvPr>
          <p:cNvSpPr>
            <a:spLocks noGrp="1"/>
          </p:cNvSpPr>
          <p:nvPr>
            <p:ph type="ctrTitle"/>
          </p:nvPr>
        </p:nvSpPr>
        <p:spPr>
          <a:xfrm>
            <a:off x="1412130" y="678889"/>
            <a:ext cx="8825658" cy="1959536"/>
          </a:xfrm>
        </p:spPr>
        <p:txBody>
          <a:bodyPr>
            <a:noAutofit/>
          </a:bodyPr>
          <a:lstStyle/>
          <a:p>
            <a:pPr>
              <a:lnSpc>
                <a:spcPts val="2526"/>
              </a:lnSpc>
            </a:pPr>
            <a:r>
              <a:rPr lang="en-US" sz="2400" b="1" kern="0" dirty="0">
                <a:solidFill>
                  <a:srgbClr val="2A76A7"/>
                </a:solidFill>
                <a:effectLst/>
                <a:latin typeface="Calibri" panose="020F0502020204030204" pitchFamily="34" charset="0"/>
                <a:ea typeface="Times New Roman" panose="02020603050405020304" pitchFamily="18" charset="0"/>
                <a:cs typeface="Calibri" panose="020F0502020204030204" pitchFamily="34" charset="0"/>
              </a:rPr>
              <a:t>INFORMAȚII GENERALE</a:t>
            </a:r>
            <a:br>
              <a:rPr lang="en-US" sz="2400" kern="100" dirty="0">
                <a:effectLst/>
                <a:latin typeface="Calibri" panose="020F0502020204030204" pitchFamily="34" charset="0"/>
                <a:ea typeface="Calibri" panose="020F0502020204030204" pitchFamily="34" charset="0"/>
                <a:cs typeface="Times New Roman" panose="02020603050405020304" pitchFamily="18" charset="0"/>
              </a:rPr>
            </a:br>
            <a:endParaRPr lang="ro-RO" sz="2400" dirty="0">
              <a:solidFill>
                <a:srgbClr val="233F92"/>
              </a:solidFill>
              <a:latin typeface="+mn-lt"/>
              <a:ea typeface="+mn-ea"/>
              <a:cs typeface="+mn-cs"/>
            </a:endParaRPr>
          </a:p>
        </p:txBody>
      </p:sp>
      <p:sp>
        <p:nvSpPr>
          <p:cNvPr id="3" name="Subtitle 2">
            <a:extLst>
              <a:ext uri="{FF2B5EF4-FFF2-40B4-BE49-F238E27FC236}">
                <a16:creationId xmlns:a16="http://schemas.microsoft.com/office/drawing/2014/main" id="{8D959E75-99C1-F0E2-3F92-5CE45A9C99FF}"/>
              </a:ext>
            </a:extLst>
          </p:cNvPr>
          <p:cNvSpPr>
            <a:spLocks noGrp="1"/>
          </p:cNvSpPr>
          <p:nvPr>
            <p:ph type="subTitle" idx="1"/>
          </p:nvPr>
        </p:nvSpPr>
        <p:spPr>
          <a:xfrm>
            <a:off x="1046375" y="2564092"/>
            <a:ext cx="9398524" cy="3292424"/>
          </a:xfrm>
        </p:spPr>
        <p:txBody>
          <a:bodyPr>
            <a:noAutofit/>
          </a:bodyPr>
          <a:lstStyle/>
          <a:p>
            <a:pPr algn="just">
              <a:lnSpc>
                <a:spcPct val="107000"/>
              </a:lnSpc>
              <a:spcAft>
                <a:spcPts val="750"/>
              </a:spcAft>
            </a:pPr>
            <a:r>
              <a:rPr lang="ro-RO" sz="18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a:t>
            </a:r>
            <a:r>
              <a:rPr lang="en-US" sz="18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Operatorii</a:t>
            </a:r>
            <a:r>
              <a:rPr lang="en-US" sz="18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de calculator </a:t>
            </a:r>
            <a:r>
              <a:rPr lang="en-US" sz="18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desemnaţi</a:t>
            </a:r>
            <a:r>
              <a:rPr lang="en-US" sz="18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la </a:t>
            </a:r>
            <a:r>
              <a:rPr lang="en-US" sz="18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alegerile</a:t>
            </a:r>
            <a:r>
              <a:rPr lang="en-US" sz="18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a:t>
            </a:r>
            <a:r>
              <a:rPr lang="en-US" sz="18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pentru</a:t>
            </a:r>
            <a:r>
              <a:rPr lang="en-US" sz="18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a:t>
            </a:r>
            <a:r>
              <a:rPr lang="en-US" sz="18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Preşedintele</a:t>
            </a:r>
            <a:r>
              <a:rPr lang="en-US" sz="18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a:t>
            </a:r>
            <a:r>
              <a:rPr lang="en-US" sz="18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României</a:t>
            </a:r>
            <a:r>
              <a:rPr lang="en-US" sz="18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din </a:t>
            </a:r>
            <a:r>
              <a:rPr lang="en-US" sz="18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anul</a:t>
            </a:r>
            <a:r>
              <a:rPr lang="en-US" sz="18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2024 </a:t>
            </a:r>
            <a:r>
              <a:rPr lang="en-US" sz="18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îndeplinesc</a:t>
            </a:r>
            <a:r>
              <a:rPr lang="en-US" sz="18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a:t>
            </a:r>
            <a:r>
              <a:rPr lang="en-US" sz="18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atribuţiile</a:t>
            </a:r>
            <a:r>
              <a:rPr lang="en-US" sz="18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a:t>
            </a:r>
            <a:r>
              <a:rPr lang="en-US" sz="18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ce</a:t>
            </a:r>
            <a:r>
              <a:rPr lang="en-US" sz="18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le </a:t>
            </a:r>
            <a:r>
              <a:rPr lang="en-US" sz="18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revin</a:t>
            </a:r>
            <a:r>
              <a:rPr lang="en-US" sz="18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a:t>
            </a:r>
            <a:r>
              <a:rPr lang="en-US" sz="18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şi</a:t>
            </a:r>
            <a:r>
              <a:rPr lang="en-US" sz="18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la </a:t>
            </a:r>
            <a:r>
              <a:rPr lang="en-US" sz="18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alegerile</a:t>
            </a:r>
            <a:r>
              <a:rPr lang="en-US" sz="18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a:t>
            </a:r>
            <a:r>
              <a:rPr lang="en-US" sz="18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pentru</a:t>
            </a:r>
            <a:r>
              <a:rPr lang="en-US" sz="18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a:t>
            </a:r>
            <a:r>
              <a:rPr lang="en-US" sz="18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Senat</a:t>
            </a:r>
            <a:r>
              <a:rPr lang="en-US" sz="18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a:t>
            </a:r>
            <a:r>
              <a:rPr lang="en-US" sz="18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şi</a:t>
            </a:r>
            <a:r>
              <a:rPr lang="en-US" sz="18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Camera </a:t>
            </a:r>
            <a:r>
              <a:rPr lang="en-US" sz="18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Deputaţilor</a:t>
            </a:r>
            <a:r>
              <a:rPr lang="en-US" sz="18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din </a:t>
            </a:r>
            <a:r>
              <a:rPr lang="en-US" sz="18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anul</a:t>
            </a:r>
            <a:r>
              <a:rPr lang="en-US" sz="18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2024.</a:t>
            </a:r>
            <a:endParaRPr lang="ro-RO" sz="18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endParaRPr>
          </a:p>
          <a:p>
            <a:pPr>
              <a:lnSpc>
                <a:spcPct val="107000"/>
              </a:lnSpc>
              <a:spcAft>
                <a:spcPts val="750"/>
              </a:spcAft>
            </a:pPr>
            <a:r>
              <a:rPr lang="ro-RO" sz="1800" b="1" kern="0" dirty="0">
                <a:solidFill>
                  <a:srgbClr val="222222"/>
                </a:solidFill>
                <a:highlight>
                  <a:srgbClr val="E9EAEE"/>
                </a:highlight>
                <a:latin typeface="Calibri" panose="020F0502020204030204" pitchFamily="34" charset="0"/>
                <a:ea typeface="Calibri" panose="020F0502020204030204" pitchFamily="34" charset="0"/>
                <a:cs typeface="Calibri" panose="020F0502020204030204" pitchFamily="34" charset="0"/>
              </a:rPr>
              <a:t>Date de organizare a alegerilor:</a:t>
            </a:r>
            <a:endParaRPr lang="en-US" sz="1800" kern="100" dirty="0">
              <a:effectLst/>
              <a:highlight>
                <a:srgbClr val="E9EAEE"/>
              </a:highlight>
              <a:latin typeface="Calibri" panose="020F0502020204030204" pitchFamily="34" charset="0"/>
              <a:ea typeface="Calibri" panose="020F0502020204030204" pitchFamily="34" charset="0"/>
              <a:cs typeface="Times New Roman" panose="02020603050405020304" pitchFamily="18" charset="0"/>
            </a:endParaRPr>
          </a:p>
          <a:p>
            <a:pPr marL="285750" indent="-285750" algn="just">
              <a:lnSpc>
                <a:spcPct val="107000"/>
              </a:lnSpc>
              <a:spcAft>
                <a:spcPts val="750"/>
              </a:spcAft>
              <a:buFont typeface="Wingdings" panose="05000000000000000000" pitchFamily="2" charset="2"/>
              <a:buChar char="v"/>
            </a:pPr>
            <a:r>
              <a:rPr lang="ro-RO" sz="18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a:t>
            </a:r>
            <a:r>
              <a:rPr lang="en-US" sz="18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Alegerile</a:t>
            </a:r>
            <a:r>
              <a:rPr lang="en-US" sz="18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a:t>
            </a:r>
            <a:r>
              <a:rPr lang="en-US" sz="18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pentru</a:t>
            </a:r>
            <a:r>
              <a:rPr lang="en-US" sz="18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a:t>
            </a:r>
            <a:r>
              <a:rPr lang="en-US" sz="18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Preşedintele</a:t>
            </a:r>
            <a:r>
              <a:rPr lang="en-US" sz="18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a:t>
            </a:r>
            <a:r>
              <a:rPr lang="en-US" sz="18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României</a:t>
            </a:r>
            <a:r>
              <a:rPr lang="en-US" sz="18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tur 1</a:t>
            </a:r>
            <a:r>
              <a:rPr lang="ro-RO" sz="18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a:t>
            </a:r>
            <a:r>
              <a:rPr lang="en-US" sz="18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a:t>
            </a:r>
            <a:r>
              <a:rPr lang="en-US" sz="18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ziua</a:t>
            </a:r>
            <a:r>
              <a:rPr lang="en-US" sz="18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de 24 </a:t>
            </a:r>
            <a:r>
              <a:rPr lang="en-US" sz="18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noiembrie</a:t>
            </a:r>
            <a:r>
              <a:rPr lang="en-US" sz="18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2024 </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lgn="just">
              <a:lnSpc>
                <a:spcPct val="107000"/>
              </a:lnSpc>
              <a:spcAft>
                <a:spcPts val="750"/>
              </a:spcAft>
              <a:buFont typeface="Wingdings" panose="05000000000000000000" pitchFamily="2" charset="2"/>
              <a:buChar char="v"/>
            </a:pPr>
            <a:r>
              <a:rPr lang="ro-RO" sz="18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a:t>
            </a:r>
            <a:r>
              <a:rPr lang="en-US" sz="1800" b="1" kern="0" dirty="0" err="1">
                <a:solidFill>
                  <a:srgbClr val="222222"/>
                </a:solidFill>
                <a:highlight>
                  <a:srgbClr val="E9EAEE"/>
                </a:highlight>
                <a:latin typeface="Calibri" panose="020F0502020204030204" pitchFamily="34" charset="0"/>
                <a:ea typeface="Times New Roman" panose="02020603050405020304" pitchFamily="18" charset="0"/>
                <a:cs typeface="Calibri" panose="020F0502020204030204" pitchFamily="34" charset="0"/>
              </a:rPr>
              <a:t>Alegerile</a:t>
            </a:r>
            <a:r>
              <a:rPr lang="en-US" sz="1800" b="1" kern="0" dirty="0">
                <a:solidFill>
                  <a:srgbClr val="222222"/>
                </a:solidFill>
                <a:highlight>
                  <a:srgbClr val="E9EAEE"/>
                </a:highlight>
                <a:latin typeface="Calibri" panose="020F0502020204030204" pitchFamily="34" charset="0"/>
                <a:ea typeface="Times New Roman" panose="02020603050405020304" pitchFamily="18" charset="0"/>
                <a:cs typeface="Calibri" panose="020F0502020204030204" pitchFamily="34" charset="0"/>
              </a:rPr>
              <a:t> </a:t>
            </a:r>
            <a:r>
              <a:rPr lang="en-US" sz="1800" b="1" kern="0" dirty="0" err="1">
                <a:solidFill>
                  <a:srgbClr val="222222"/>
                </a:solidFill>
                <a:highlight>
                  <a:srgbClr val="E9EAEE"/>
                </a:highlight>
                <a:latin typeface="Calibri" panose="020F0502020204030204" pitchFamily="34" charset="0"/>
                <a:ea typeface="Times New Roman" panose="02020603050405020304" pitchFamily="18" charset="0"/>
                <a:cs typeface="Calibri" panose="020F0502020204030204" pitchFamily="34" charset="0"/>
              </a:rPr>
              <a:t>pentru</a:t>
            </a:r>
            <a:r>
              <a:rPr lang="en-US" sz="1800" b="1" kern="0" dirty="0">
                <a:solidFill>
                  <a:srgbClr val="222222"/>
                </a:solidFill>
                <a:highlight>
                  <a:srgbClr val="E9EAEE"/>
                </a:highlight>
                <a:latin typeface="Calibri" panose="020F0502020204030204" pitchFamily="34" charset="0"/>
                <a:ea typeface="Times New Roman" panose="02020603050405020304" pitchFamily="18" charset="0"/>
                <a:cs typeface="Calibri" panose="020F0502020204030204" pitchFamily="34" charset="0"/>
              </a:rPr>
              <a:t> </a:t>
            </a:r>
            <a:r>
              <a:rPr lang="en-US" sz="1800" b="1" kern="0" dirty="0" err="1">
                <a:solidFill>
                  <a:srgbClr val="222222"/>
                </a:solidFill>
                <a:highlight>
                  <a:srgbClr val="E9EAEE"/>
                </a:highlight>
                <a:latin typeface="Calibri" panose="020F0502020204030204" pitchFamily="34" charset="0"/>
                <a:ea typeface="Times New Roman" panose="02020603050405020304" pitchFamily="18" charset="0"/>
                <a:cs typeface="Calibri" panose="020F0502020204030204" pitchFamily="34" charset="0"/>
              </a:rPr>
              <a:t>Senat</a:t>
            </a:r>
            <a:r>
              <a:rPr lang="en-US" sz="1800" b="1" kern="0" dirty="0">
                <a:solidFill>
                  <a:srgbClr val="222222"/>
                </a:solidFill>
                <a:highlight>
                  <a:srgbClr val="E9EAEE"/>
                </a:highlight>
                <a:latin typeface="Calibri" panose="020F0502020204030204" pitchFamily="34" charset="0"/>
                <a:ea typeface="Times New Roman" panose="02020603050405020304" pitchFamily="18" charset="0"/>
                <a:cs typeface="Calibri" panose="020F0502020204030204" pitchFamily="34" charset="0"/>
              </a:rPr>
              <a:t> </a:t>
            </a:r>
            <a:r>
              <a:rPr lang="en-US" sz="1800" b="1" kern="0" dirty="0" err="1">
                <a:solidFill>
                  <a:srgbClr val="222222"/>
                </a:solidFill>
                <a:highlight>
                  <a:srgbClr val="E9EAEE"/>
                </a:highlight>
                <a:latin typeface="Calibri" panose="020F0502020204030204" pitchFamily="34" charset="0"/>
                <a:ea typeface="Times New Roman" panose="02020603050405020304" pitchFamily="18" charset="0"/>
                <a:cs typeface="Calibri" panose="020F0502020204030204" pitchFamily="34" charset="0"/>
              </a:rPr>
              <a:t>şi</a:t>
            </a:r>
            <a:r>
              <a:rPr lang="en-US" sz="1800" b="1" kern="0" dirty="0">
                <a:solidFill>
                  <a:srgbClr val="222222"/>
                </a:solidFill>
                <a:highlight>
                  <a:srgbClr val="E9EAEE"/>
                </a:highlight>
                <a:latin typeface="Calibri" panose="020F0502020204030204" pitchFamily="34" charset="0"/>
                <a:ea typeface="Times New Roman" panose="02020603050405020304" pitchFamily="18" charset="0"/>
                <a:cs typeface="Calibri" panose="020F0502020204030204" pitchFamily="34" charset="0"/>
              </a:rPr>
              <a:t> Camera </a:t>
            </a:r>
            <a:r>
              <a:rPr lang="en-US" sz="1800" b="1" kern="0" dirty="0" err="1">
                <a:solidFill>
                  <a:srgbClr val="222222"/>
                </a:solidFill>
                <a:highlight>
                  <a:srgbClr val="E9EAEE"/>
                </a:highlight>
                <a:latin typeface="Calibri" panose="020F0502020204030204" pitchFamily="34" charset="0"/>
                <a:ea typeface="Times New Roman" panose="02020603050405020304" pitchFamily="18" charset="0"/>
                <a:cs typeface="Calibri" panose="020F0502020204030204" pitchFamily="34" charset="0"/>
              </a:rPr>
              <a:t>Deputaților</a:t>
            </a:r>
            <a:r>
              <a:rPr lang="ro-RO" sz="1800" b="1" kern="0" dirty="0">
                <a:solidFill>
                  <a:srgbClr val="222222"/>
                </a:solidFill>
                <a:highlight>
                  <a:srgbClr val="E9EAEE"/>
                </a:highlight>
                <a:latin typeface="Calibri" panose="020F0502020204030204" pitchFamily="34" charset="0"/>
                <a:ea typeface="Times New Roman" panose="02020603050405020304" pitchFamily="18" charset="0"/>
                <a:cs typeface="Calibri" panose="020F0502020204030204" pitchFamily="34" charset="0"/>
              </a:rPr>
              <a:t> </a:t>
            </a:r>
            <a:r>
              <a:rPr lang="en-US" sz="1800" b="1" kern="0" dirty="0">
                <a:solidFill>
                  <a:srgbClr val="222222"/>
                </a:solidFill>
                <a:highlight>
                  <a:srgbClr val="E9EAEE"/>
                </a:highlight>
                <a:latin typeface="Calibri" panose="020F0502020204030204" pitchFamily="34" charset="0"/>
                <a:ea typeface="Times New Roman" panose="02020603050405020304" pitchFamily="18" charset="0"/>
                <a:cs typeface="Calibri" panose="020F0502020204030204" pitchFamily="34" charset="0"/>
              </a:rPr>
              <a:t>– </a:t>
            </a:r>
            <a:r>
              <a:rPr lang="ro-RO" sz="1800" b="1" kern="0" dirty="0">
                <a:solidFill>
                  <a:srgbClr val="222222"/>
                </a:solidFill>
                <a:highlight>
                  <a:srgbClr val="E9EAEE"/>
                </a:highlight>
                <a:latin typeface="Calibri" panose="020F0502020204030204" pitchFamily="34" charset="0"/>
                <a:ea typeface="Times New Roman" panose="02020603050405020304" pitchFamily="18" charset="0"/>
                <a:cs typeface="Calibri" panose="020F0502020204030204" pitchFamily="34" charset="0"/>
              </a:rPr>
              <a:t>ziua </a:t>
            </a:r>
            <a:r>
              <a:rPr lang="en-US" sz="1800" b="1" kern="0" dirty="0">
                <a:solidFill>
                  <a:srgbClr val="222222"/>
                </a:solidFill>
                <a:highlight>
                  <a:srgbClr val="E9EAEE"/>
                </a:highlight>
                <a:latin typeface="Calibri" panose="020F0502020204030204" pitchFamily="34" charset="0"/>
                <a:ea typeface="Times New Roman" panose="02020603050405020304" pitchFamily="18" charset="0"/>
                <a:cs typeface="Calibri" panose="020F0502020204030204" pitchFamily="34" charset="0"/>
              </a:rPr>
              <a:t>1 </a:t>
            </a:r>
            <a:r>
              <a:rPr lang="en-US" sz="1800" b="1" kern="0" dirty="0" err="1">
                <a:solidFill>
                  <a:srgbClr val="222222"/>
                </a:solidFill>
                <a:highlight>
                  <a:srgbClr val="E9EAEE"/>
                </a:highlight>
                <a:latin typeface="Calibri" panose="020F0502020204030204" pitchFamily="34" charset="0"/>
                <a:ea typeface="Times New Roman" panose="02020603050405020304" pitchFamily="18" charset="0"/>
                <a:cs typeface="Calibri" panose="020F0502020204030204" pitchFamily="34" charset="0"/>
              </a:rPr>
              <a:t>decembrie</a:t>
            </a:r>
            <a:r>
              <a:rPr lang="en-US" sz="1800" b="1" kern="0" dirty="0">
                <a:solidFill>
                  <a:srgbClr val="222222"/>
                </a:solidFill>
                <a:highlight>
                  <a:srgbClr val="E9EAEE"/>
                </a:highlight>
                <a:latin typeface="Calibri" panose="020F0502020204030204" pitchFamily="34" charset="0"/>
                <a:ea typeface="Times New Roman" panose="02020603050405020304" pitchFamily="18" charset="0"/>
                <a:cs typeface="Calibri" panose="020F0502020204030204" pitchFamily="34" charset="0"/>
              </a:rPr>
              <a:t> 2024</a:t>
            </a:r>
            <a:endParaRPr lang="en-US" sz="1800" kern="100" dirty="0">
              <a:highlight>
                <a:srgbClr val="E9EAEE"/>
              </a:highlight>
              <a:latin typeface="Calibri" panose="020F0502020204030204" pitchFamily="34" charset="0"/>
              <a:ea typeface="Calibri" panose="020F0502020204030204" pitchFamily="34" charset="0"/>
              <a:cs typeface="Times New Roman" panose="02020603050405020304" pitchFamily="18" charset="0"/>
            </a:endParaRPr>
          </a:p>
          <a:p>
            <a:pPr marL="285750" indent="-285750" algn="just">
              <a:lnSpc>
                <a:spcPct val="107000"/>
              </a:lnSpc>
              <a:spcAft>
                <a:spcPts val="750"/>
              </a:spcAft>
              <a:buFont typeface="Wingdings" panose="05000000000000000000" pitchFamily="2" charset="2"/>
              <a:buChar char="v"/>
            </a:pPr>
            <a:r>
              <a:rPr lang="ro-RO" sz="1800" b="1" kern="0" dirty="0">
                <a:solidFill>
                  <a:srgbClr val="222222"/>
                </a:solidFill>
                <a:effectLst/>
                <a:highlight>
                  <a:srgbClr val="E9EAEE"/>
                </a:highlight>
                <a:latin typeface="Calibri" panose="020F0502020204030204" pitchFamily="34" charset="0"/>
                <a:ea typeface="Times New Roman" panose="02020603050405020304" pitchFamily="18" charset="0"/>
                <a:cs typeface="Calibri" panose="020F0502020204030204" pitchFamily="34" charset="0"/>
              </a:rPr>
              <a:t>	</a:t>
            </a:r>
            <a:r>
              <a:rPr lang="en-US" sz="1800" b="1" kern="0" dirty="0" err="1">
                <a:solidFill>
                  <a:srgbClr val="222222"/>
                </a:solidFill>
                <a:effectLst/>
                <a:highlight>
                  <a:srgbClr val="E9EAEE"/>
                </a:highlight>
                <a:latin typeface="Calibri" panose="020F0502020204030204" pitchFamily="34" charset="0"/>
                <a:ea typeface="Times New Roman" panose="02020603050405020304" pitchFamily="18" charset="0"/>
                <a:cs typeface="Calibri" panose="020F0502020204030204" pitchFamily="34" charset="0"/>
              </a:rPr>
              <a:t>Alegerile</a:t>
            </a:r>
            <a:r>
              <a:rPr lang="en-US" sz="1800" b="1" kern="0" dirty="0">
                <a:solidFill>
                  <a:srgbClr val="222222"/>
                </a:solidFill>
                <a:effectLst/>
                <a:highlight>
                  <a:srgbClr val="E9EAEE"/>
                </a:highlight>
                <a:latin typeface="Calibri" panose="020F0502020204030204" pitchFamily="34" charset="0"/>
                <a:ea typeface="Times New Roman" panose="02020603050405020304" pitchFamily="18" charset="0"/>
                <a:cs typeface="Calibri" panose="020F0502020204030204" pitchFamily="34" charset="0"/>
              </a:rPr>
              <a:t> </a:t>
            </a:r>
            <a:r>
              <a:rPr lang="en-US" sz="1800" b="1" kern="0" dirty="0" err="1">
                <a:solidFill>
                  <a:srgbClr val="222222"/>
                </a:solidFill>
                <a:effectLst/>
                <a:highlight>
                  <a:srgbClr val="E9EAEE"/>
                </a:highlight>
                <a:latin typeface="Calibri" panose="020F0502020204030204" pitchFamily="34" charset="0"/>
                <a:ea typeface="Times New Roman" panose="02020603050405020304" pitchFamily="18" charset="0"/>
                <a:cs typeface="Calibri" panose="020F0502020204030204" pitchFamily="34" charset="0"/>
              </a:rPr>
              <a:t>pentru</a:t>
            </a:r>
            <a:r>
              <a:rPr lang="en-US" sz="1800" b="1" kern="0" dirty="0">
                <a:solidFill>
                  <a:srgbClr val="222222"/>
                </a:solidFill>
                <a:effectLst/>
                <a:highlight>
                  <a:srgbClr val="E9EAEE"/>
                </a:highlight>
                <a:latin typeface="Calibri" panose="020F0502020204030204" pitchFamily="34" charset="0"/>
                <a:ea typeface="Times New Roman" panose="02020603050405020304" pitchFamily="18" charset="0"/>
                <a:cs typeface="Calibri" panose="020F0502020204030204" pitchFamily="34" charset="0"/>
              </a:rPr>
              <a:t> </a:t>
            </a:r>
            <a:r>
              <a:rPr lang="en-US" sz="1800" b="1" kern="0" dirty="0" err="1">
                <a:solidFill>
                  <a:srgbClr val="222222"/>
                </a:solidFill>
                <a:effectLst/>
                <a:highlight>
                  <a:srgbClr val="E9EAEE"/>
                </a:highlight>
                <a:latin typeface="Calibri" panose="020F0502020204030204" pitchFamily="34" charset="0"/>
                <a:ea typeface="Times New Roman" panose="02020603050405020304" pitchFamily="18" charset="0"/>
                <a:cs typeface="Calibri" panose="020F0502020204030204" pitchFamily="34" charset="0"/>
              </a:rPr>
              <a:t>Preşedintele</a:t>
            </a:r>
            <a:r>
              <a:rPr lang="en-US" sz="1800" b="1" kern="0" dirty="0">
                <a:solidFill>
                  <a:srgbClr val="222222"/>
                </a:solidFill>
                <a:effectLst/>
                <a:highlight>
                  <a:srgbClr val="E9EAEE"/>
                </a:highlight>
                <a:latin typeface="Calibri" panose="020F0502020204030204" pitchFamily="34" charset="0"/>
                <a:ea typeface="Times New Roman" panose="02020603050405020304" pitchFamily="18" charset="0"/>
                <a:cs typeface="Calibri" panose="020F0502020204030204" pitchFamily="34" charset="0"/>
              </a:rPr>
              <a:t> </a:t>
            </a:r>
            <a:r>
              <a:rPr lang="en-US" sz="1800" b="1" kern="0" dirty="0" err="1">
                <a:solidFill>
                  <a:srgbClr val="222222"/>
                </a:solidFill>
                <a:effectLst/>
                <a:highlight>
                  <a:srgbClr val="E9EAEE"/>
                </a:highlight>
                <a:latin typeface="Calibri" panose="020F0502020204030204" pitchFamily="34" charset="0"/>
                <a:ea typeface="Times New Roman" panose="02020603050405020304" pitchFamily="18" charset="0"/>
                <a:cs typeface="Calibri" panose="020F0502020204030204" pitchFamily="34" charset="0"/>
              </a:rPr>
              <a:t>României</a:t>
            </a:r>
            <a:r>
              <a:rPr lang="en-US" sz="1800" b="1" kern="0" dirty="0">
                <a:solidFill>
                  <a:srgbClr val="222222"/>
                </a:solidFill>
                <a:effectLst/>
                <a:highlight>
                  <a:srgbClr val="E9EAEE"/>
                </a:highlight>
                <a:latin typeface="Calibri" panose="020F0502020204030204" pitchFamily="34" charset="0"/>
                <a:ea typeface="Times New Roman" panose="02020603050405020304" pitchFamily="18" charset="0"/>
                <a:cs typeface="Calibri" panose="020F0502020204030204" pitchFamily="34" charset="0"/>
              </a:rPr>
              <a:t> Tur 2</a:t>
            </a:r>
            <a:r>
              <a:rPr lang="ro-RO" sz="1800" b="1" kern="0" dirty="0">
                <a:solidFill>
                  <a:srgbClr val="222222"/>
                </a:solidFill>
                <a:effectLst/>
                <a:highlight>
                  <a:srgbClr val="E9EAEE"/>
                </a:highlight>
                <a:latin typeface="Calibri" panose="020F0502020204030204" pitchFamily="34" charset="0"/>
                <a:ea typeface="Times New Roman" panose="02020603050405020304" pitchFamily="18" charset="0"/>
                <a:cs typeface="Calibri" panose="020F0502020204030204" pitchFamily="34" charset="0"/>
              </a:rPr>
              <a:t> </a:t>
            </a:r>
            <a:r>
              <a:rPr lang="en-US" sz="1800" b="1" kern="0" dirty="0">
                <a:solidFill>
                  <a:srgbClr val="222222"/>
                </a:solidFill>
                <a:effectLst/>
                <a:highlight>
                  <a:srgbClr val="E9EAEE"/>
                </a:highlight>
                <a:latin typeface="Calibri" panose="020F0502020204030204" pitchFamily="34" charset="0"/>
                <a:ea typeface="Times New Roman" panose="02020603050405020304" pitchFamily="18" charset="0"/>
                <a:cs typeface="Calibri" panose="020F0502020204030204" pitchFamily="34" charset="0"/>
              </a:rPr>
              <a:t>- </a:t>
            </a:r>
            <a:r>
              <a:rPr lang="en-US" sz="1800" b="1" kern="0" dirty="0" err="1">
                <a:solidFill>
                  <a:srgbClr val="222222"/>
                </a:solidFill>
                <a:effectLst/>
                <a:highlight>
                  <a:srgbClr val="E9EAEE"/>
                </a:highlight>
                <a:latin typeface="Calibri" panose="020F0502020204030204" pitchFamily="34" charset="0"/>
                <a:ea typeface="Times New Roman" panose="02020603050405020304" pitchFamily="18" charset="0"/>
                <a:cs typeface="Calibri" panose="020F0502020204030204" pitchFamily="34" charset="0"/>
              </a:rPr>
              <a:t>ziua</a:t>
            </a:r>
            <a:r>
              <a:rPr lang="en-US" sz="1800" b="1" kern="0" dirty="0">
                <a:solidFill>
                  <a:srgbClr val="222222"/>
                </a:solidFill>
                <a:effectLst/>
                <a:highlight>
                  <a:srgbClr val="E9EAEE"/>
                </a:highlight>
                <a:latin typeface="Calibri" panose="020F0502020204030204" pitchFamily="34" charset="0"/>
                <a:ea typeface="Times New Roman" panose="02020603050405020304" pitchFamily="18" charset="0"/>
                <a:cs typeface="Calibri" panose="020F0502020204030204" pitchFamily="34" charset="0"/>
              </a:rPr>
              <a:t> de 8 </a:t>
            </a:r>
            <a:r>
              <a:rPr lang="en-US" sz="1800" b="1" kern="0" dirty="0" err="1">
                <a:solidFill>
                  <a:srgbClr val="222222"/>
                </a:solidFill>
                <a:effectLst/>
                <a:highlight>
                  <a:srgbClr val="E9EAEE"/>
                </a:highlight>
                <a:latin typeface="Calibri" panose="020F0502020204030204" pitchFamily="34" charset="0"/>
                <a:ea typeface="Times New Roman" panose="02020603050405020304" pitchFamily="18" charset="0"/>
                <a:cs typeface="Calibri" panose="020F0502020204030204" pitchFamily="34" charset="0"/>
              </a:rPr>
              <a:t>decembrie</a:t>
            </a:r>
            <a:r>
              <a:rPr lang="en-US" sz="1800" b="1" kern="0" dirty="0">
                <a:solidFill>
                  <a:srgbClr val="222222"/>
                </a:solidFill>
                <a:effectLst/>
                <a:highlight>
                  <a:srgbClr val="E9EAEE"/>
                </a:highlight>
                <a:latin typeface="Calibri" panose="020F0502020204030204" pitchFamily="34" charset="0"/>
                <a:ea typeface="Times New Roman" panose="02020603050405020304" pitchFamily="18" charset="0"/>
                <a:cs typeface="Calibri" panose="020F0502020204030204" pitchFamily="34" charset="0"/>
              </a:rPr>
              <a:t> 2024</a:t>
            </a:r>
            <a:r>
              <a:rPr lang="en-US" sz="1800" b="1" kern="0" dirty="0">
                <a:solidFill>
                  <a:srgbClr val="222222"/>
                </a:solidFill>
                <a:effectLst/>
                <a:highlight>
                  <a:srgbClr val="FFFF00"/>
                </a:highlight>
                <a:latin typeface="Calibri" panose="020F0502020204030204" pitchFamily="34" charset="0"/>
                <a:ea typeface="Times New Roman" panose="02020603050405020304" pitchFamily="18" charset="0"/>
                <a:cs typeface="Calibri" panose="020F0502020204030204" pitchFamily="34" charset="0"/>
              </a:rPr>
              <a:t> </a:t>
            </a:r>
            <a:endParaRPr lang="en-US" sz="1800" kern="1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750"/>
              </a:spcAft>
            </a:pPr>
            <a:r>
              <a:rPr lang="ro-RO" sz="18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a:t>
            </a:r>
            <a:r>
              <a:rPr lang="en-US" sz="1800" b="1" kern="0" dirty="0">
                <a:solidFill>
                  <a:srgbClr val="2A76A7"/>
                </a:solidFill>
                <a:effectLst/>
                <a:latin typeface="Calibri" panose="020F0502020204030204" pitchFamily="34" charset="0"/>
                <a:ea typeface="Times New Roman" panose="02020603050405020304" pitchFamily="18" charset="0"/>
                <a:cs typeface="Calibri" panose="020F0502020204030204" pitchFamily="34" charset="0"/>
              </a:rPr>
              <a:t> </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ts val="1803"/>
              </a:lnSpc>
            </a:pPr>
            <a:endParaRPr lang="ro-RO" sz="1800" b="1" dirty="0">
              <a:solidFill>
                <a:srgbClr val="233F92"/>
              </a:solidFill>
            </a:endParaRPr>
          </a:p>
        </p:txBody>
      </p:sp>
      <p:pic>
        <p:nvPicPr>
          <p:cNvPr id="4" name="Picture 3">
            <a:extLst>
              <a:ext uri="{FF2B5EF4-FFF2-40B4-BE49-F238E27FC236}">
                <a16:creationId xmlns:a16="http://schemas.microsoft.com/office/drawing/2014/main" id="{4D3DE8D4-1AED-9F30-965F-05683577E1F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695957" y="62041"/>
            <a:ext cx="6467475" cy="1132205"/>
          </a:xfrm>
          <a:prstGeom prst="rect">
            <a:avLst/>
          </a:prstGeom>
        </p:spPr>
      </p:pic>
    </p:spTree>
    <p:extLst>
      <p:ext uri="{BB962C8B-B14F-4D97-AF65-F5344CB8AC3E}">
        <p14:creationId xmlns:p14="http://schemas.microsoft.com/office/powerpoint/2010/main" val="10936495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D3DE8D4-1AED-9F30-965F-05683577E1F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695957" y="62041"/>
            <a:ext cx="6467475" cy="1132205"/>
          </a:xfrm>
          <a:prstGeom prst="rect">
            <a:avLst/>
          </a:prstGeom>
        </p:spPr>
      </p:pic>
      <p:sp>
        <p:nvSpPr>
          <p:cNvPr id="6" name="Title 5">
            <a:extLst>
              <a:ext uri="{FF2B5EF4-FFF2-40B4-BE49-F238E27FC236}">
                <a16:creationId xmlns:a16="http://schemas.microsoft.com/office/drawing/2014/main" id="{8393B118-5E9C-83B7-B543-FB00EE350E52}"/>
              </a:ext>
            </a:extLst>
          </p:cNvPr>
          <p:cNvSpPr>
            <a:spLocks noGrp="1"/>
          </p:cNvSpPr>
          <p:nvPr>
            <p:ph type="ctrTitle"/>
          </p:nvPr>
        </p:nvSpPr>
        <p:spPr>
          <a:xfrm>
            <a:off x="2074506" y="1194246"/>
            <a:ext cx="9144000" cy="5309191"/>
          </a:xfrm>
        </p:spPr>
        <p:txBody>
          <a:bodyPr>
            <a:noAutofit/>
          </a:bodyPr>
          <a:lstStyle/>
          <a:p>
            <a:pPr algn="l">
              <a:lnSpc>
                <a:spcPct val="107000"/>
              </a:lnSpc>
              <a:spcAft>
                <a:spcPts val="800"/>
              </a:spcAft>
            </a:pPr>
            <a:br>
              <a:rPr lang="ro-RO" sz="1600" b="1" kern="100" dirty="0">
                <a:solidFill>
                  <a:schemeClr val="accent5">
                    <a:lumMod val="50000"/>
                  </a:schemeClr>
                </a:solidFill>
                <a:effectLst/>
                <a:latin typeface="Calibri" panose="020F0502020204030204" pitchFamily="34" charset="0"/>
                <a:ea typeface="Calibri" panose="020F0502020204030204" pitchFamily="34" charset="0"/>
                <a:cs typeface="Times New Roman" panose="02020603050405020304" pitchFamily="18" charset="0"/>
              </a:rPr>
            </a:br>
            <a:r>
              <a:rPr lang="ro-RO" sz="1600" b="1" kern="100" dirty="0">
                <a:solidFill>
                  <a:schemeClr val="accent5">
                    <a:lumMod val="50000"/>
                  </a:schemeClr>
                </a:solidFill>
                <a:effectLst/>
                <a:latin typeface="Calibri" panose="020F0502020204030204" pitchFamily="34" charset="0"/>
                <a:ea typeface="Calibri" panose="020F0502020204030204" pitchFamily="34" charset="0"/>
                <a:cs typeface="Times New Roman" panose="02020603050405020304" pitchFamily="18" charset="0"/>
              </a:rPr>
              <a:t>I</a:t>
            </a:r>
            <a:r>
              <a:rPr lang="ro-RO" sz="1600" b="1" kern="100" dirty="0">
                <a:effectLst/>
                <a:latin typeface="Calibri" panose="020F0502020204030204" pitchFamily="34" charset="0"/>
                <a:ea typeface="Calibri" panose="020F0502020204030204" pitchFamily="34" charset="0"/>
                <a:cs typeface="Times New Roman" panose="02020603050405020304" pitchFamily="18" charset="0"/>
              </a:rPr>
              <a:t>. </a:t>
            </a:r>
            <a:endParaRPr lang="ro-RO" sz="1600" dirty="0"/>
          </a:p>
        </p:txBody>
      </p:sp>
      <p:sp>
        <p:nvSpPr>
          <p:cNvPr id="3" name="CasetăText 2">
            <a:extLst>
              <a:ext uri="{FF2B5EF4-FFF2-40B4-BE49-F238E27FC236}">
                <a16:creationId xmlns:a16="http://schemas.microsoft.com/office/drawing/2014/main" id="{F5DBEFDF-F418-7AA1-442A-E870F27E302D}"/>
              </a:ext>
            </a:extLst>
          </p:cNvPr>
          <p:cNvSpPr txBox="1"/>
          <p:nvPr/>
        </p:nvSpPr>
        <p:spPr>
          <a:xfrm>
            <a:off x="973494" y="1305806"/>
            <a:ext cx="9254588" cy="3671518"/>
          </a:xfrm>
          <a:prstGeom prst="rect">
            <a:avLst/>
          </a:prstGeom>
          <a:noFill/>
        </p:spPr>
        <p:txBody>
          <a:bodyPr wrap="square">
            <a:spAutoFit/>
          </a:bodyPr>
          <a:lstStyle/>
          <a:p>
            <a:pPr algn="just">
              <a:lnSpc>
                <a:spcPct val="107000"/>
              </a:lnSpc>
              <a:spcAft>
                <a:spcPts val="750"/>
              </a:spcAft>
            </a:pPr>
            <a:r>
              <a:rPr lang="ro-RO" sz="1800" b="1" kern="0" dirty="0">
                <a:solidFill>
                  <a:srgbClr val="2A76A7"/>
                </a:solidFill>
                <a:effectLst/>
                <a:latin typeface="Calibri" panose="020F0502020204030204" pitchFamily="34" charset="0"/>
                <a:ea typeface="Times New Roman" panose="02020603050405020304" pitchFamily="18" charset="0"/>
                <a:cs typeface="Calibri" panose="020F0502020204030204" pitchFamily="34" charset="0"/>
              </a:rPr>
              <a:t>                                 </a:t>
            </a:r>
            <a:r>
              <a:rPr lang="en-US" sz="1800" b="1" kern="0" dirty="0">
                <a:solidFill>
                  <a:srgbClr val="2A76A7"/>
                </a:solidFill>
                <a:effectLst/>
                <a:latin typeface="Calibri" panose="020F0502020204030204" pitchFamily="34" charset="0"/>
                <a:ea typeface="Times New Roman" panose="02020603050405020304" pitchFamily="18" charset="0"/>
                <a:cs typeface="Calibri" panose="020F0502020204030204" pitchFamily="34" charset="0"/>
              </a:rPr>
              <a:t>SUNT OPERATOR DESEMNAT PENTRU SECȚIE DE VOTARE</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750"/>
              </a:spcAft>
            </a:pPr>
            <a:r>
              <a:rPr lang="ro-RO" sz="1800" b="1" kern="0" dirty="0">
                <a:solidFill>
                  <a:srgbClr val="2A76A7"/>
                </a:solidFill>
                <a:effectLst/>
                <a:latin typeface="Calibri" panose="020F0502020204030204" pitchFamily="34" charset="0"/>
                <a:ea typeface="Times New Roman" panose="02020603050405020304" pitchFamily="18" charset="0"/>
                <a:cs typeface="Calibri" panose="020F0502020204030204" pitchFamily="34" charset="0"/>
              </a:rPr>
              <a:t>	</a:t>
            </a:r>
            <a:r>
              <a:rPr lang="en-US" sz="1800" b="1" kern="0" dirty="0" err="1">
                <a:solidFill>
                  <a:srgbClr val="2A76A7"/>
                </a:solidFill>
                <a:effectLst/>
                <a:latin typeface="Calibri" panose="020F0502020204030204" pitchFamily="34" charset="0"/>
                <a:ea typeface="Times New Roman" panose="02020603050405020304" pitchFamily="18" charset="0"/>
                <a:cs typeface="Calibri" panose="020F0502020204030204" pitchFamily="34" charset="0"/>
              </a:rPr>
              <a:t>Când</a:t>
            </a:r>
            <a:r>
              <a:rPr lang="en-US" sz="1800" b="1" kern="0" dirty="0">
                <a:solidFill>
                  <a:srgbClr val="2A76A7"/>
                </a:solidFill>
                <a:effectLst/>
                <a:latin typeface="Calibri" panose="020F0502020204030204" pitchFamily="34" charset="0"/>
                <a:ea typeface="Times New Roman" panose="02020603050405020304" pitchFamily="18" charset="0"/>
                <a:cs typeface="Calibri" panose="020F0502020204030204" pitchFamily="34" charset="0"/>
              </a:rPr>
              <a:t> </a:t>
            </a:r>
            <a:r>
              <a:rPr lang="en-US" sz="1800" b="1" kern="0" dirty="0" err="1">
                <a:solidFill>
                  <a:srgbClr val="2A76A7"/>
                </a:solidFill>
                <a:effectLst/>
                <a:latin typeface="Calibri" panose="020F0502020204030204" pitchFamily="34" charset="0"/>
                <a:ea typeface="Times New Roman" panose="02020603050405020304" pitchFamily="18" charset="0"/>
                <a:cs typeface="Calibri" panose="020F0502020204030204" pitchFamily="34" charset="0"/>
              </a:rPr>
              <a:t>trebuie</a:t>
            </a:r>
            <a:r>
              <a:rPr lang="en-US" sz="1800" b="1" kern="0" dirty="0">
                <a:solidFill>
                  <a:srgbClr val="2A76A7"/>
                </a:solidFill>
                <a:effectLst/>
                <a:latin typeface="Calibri" panose="020F0502020204030204" pitchFamily="34" charset="0"/>
                <a:ea typeface="Times New Roman" panose="02020603050405020304" pitchFamily="18" charset="0"/>
                <a:cs typeface="Calibri" panose="020F0502020204030204" pitchFamily="34" charset="0"/>
              </a:rPr>
              <a:t> </a:t>
            </a:r>
            <a:r>
              <a:rPr lang="en-US" sz="1800" b="1" kern="0" dirty="0" err="1">
                <a:solidFill>
                  <a:srgbClr val="2A76A7"/>
                </a:solidFill>
                <a:effectLst/>
                <a:latin typeface="Calibri" panose="020F0502020204030204" pitchFamily="34" charset="0"/>
                <a:ea typeface="Times New Roman" panose="02020603050405020304" pitchFamily="18" charset="0"/>
                <a:cs typeface="Calibri" panose="020F0502020204030204" pitchFamily="34" charset="0"/>
              </a:rPr>
              <a:t>sa</a:t>
            </a:r>
            <a:r>
              <a:rPr lang="en-US" sz="1800" b="1" kern="0" dirty="0">
                <a:solidFill>
                  <a:srgbClr val="2A76A7"/>
                </a:solidFill>
                <a:effectLst/>
                <a:latin typeface="Calibri" panose="020F0502020204030204" pitchFamily="34" charset="0"/>
                <a:ea typeface="Times New Roman" panose="02020603050405020304" pitchFamily="18" charset="0"/>
                <a:cs typeface="Calibri" panose="020F0502020204030204" pitchFamily="34" charset="0"/>
              </a:rPr>
              <a:t> </a:t>
            </a:r>
            <a:r>
              <a:rPr lang="en-US" sz="1800" b="1" kern="0" dirty="0" err="1">
                <a:solidFill>
                  <a:srgbClr val="2A76A7"/>
                </a:solidFill>
                <a:effectLst/>
                <a:latin typeface="Calibri" panose="020F0502020204030204" pitchFamily="34" charset="0"/>
                <a:ea typeface="Times New Roman" panose="02020603050405020304" pitchFamily="18" charset="0"/>
                <a:cs typeface="Calibri" panose="020F0502020204030204" pitchFamily="34" charset="0"/>
              </a:rPr>
              <a:t>fiu</a:t>
            </a:r>
            <a:r>
              <a:rPr lang="en-US" sz="1800" b="1" kern="0" dirty="0">
                <a:solidFill>
                  <a:srgbClr val="2A76A7"/>
                </a:solidFill>
                <a:effectLst/>
                <a:latin typeface="Calibri" panose="020F0502020204030204" pitchFamily="34" charset="0"/>
                <a:ea typeface="Times New Roman" panose="02020603050405020304" pitchFamily="18" charset="0"/>
                <a:cs typeface="Calibri" panose="020F0502020204030204" pitchFamily="34" charset="0"/>
              </a:rPr>
              <a:t> </a:t>
            </a:r>
            <a:r>
              <a:rPr lang="en-US" sz="1800" b="1" kern="0" dirty="0" err="1">
                <a:solidFill>
                  <a:srgbClr val="2A76A7"/>
                </a:solidFill>
                <a:effectLst/>
                <a:latin typeface="Calibri" panose="020F0502020204030204" pitchFamily="34" charset="0"/>
                <a:ea typeface="Times New Roman" panose="02020603050405020304" pitchFamily="18" charset="0"/>
                <a:cs typeface="Calibri" panose="020F0502020204030204" pitchFamily="34" charset="0"/>
              </a:rPr>
              <a:t>disponibil</a:t>
            </a:r>
            <a:r>
              <a:rPr lang="en-US" sz="1800" b="1" kern="0" dirty="0">
                <a:solidFill>
                  <a:srgbClr val="2A76A7"/>
                </a:solidFill>
                <a:effectLst/>
                <a:latin typeface="Calibri" panose="020F0502020204030204" pitchFamily="34" charset="0"/>
                <a:ea typeface="Times New Roman" panose="02020603050405020304" pitchFamily="18" charset="0"/>
                <a:cs typeface="Calibri" panose="020F0502020204030204" pitchFamily="34" charset="0"/>
              </a:rPr>
              <a:t>?</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lgn="just">
              <a:lnSpc>
                <a:spcPct val="107000"/>
              </a:lnSpc>
              <a:spcAft>
                <a:spcPts val="750"/>
              </a:spcAft>
              <a:buFont typeface="Wingdings" panose="05000000000000000000" pitchFamily="2" charset="2"/>
              <a:buChar char="q"/>
            </a:pPr>
            <a:r>
              <a:rPr lang="en-US" sz="18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La </a:t>
            </a:r>
            <a:r>
              <a:rPr lang="en-US" sz="18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sesiune</a:t>
            </a:r>
            <a:r>
              <a:rPr lang="ro-RO" sz="18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a</a:t>
            </a:r>
            <a:r>
              <a:rPr lang="en-US" sz="18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de </a:t>
            </a:r>
            <a:r>
              <a:rPr lang="en-US" sz="18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instruire</a:t>
            </a:r>
            <a:r>
              <a:rPr lang="en-US" sz="18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a:t>
            </a:r>
            <a:r>
              <a:rPr lang="en-US" sz="18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și</a:t>
            </a:r>
            <a:r>
              <a:rPr lang="en-US" sz="18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a:t>
            </a:r>
            <a:r>
              <a:rPr lang="en-US" sz="18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predare</a:t>
            </a:r>
            <a:r>
              <a:rPr lang="en-US" sz="18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a:t>
            </a:r>
            <a:r>
              <a:rPr lang="ro-RO" b="1" kern="0" dirty="0">
                <a:solidFill>
                  <a:srgbClr val="222222"/>
                </a:solidFill>
                <a:latin typeface="Calibri" panose="020F0502020204030204" pitchFamily="34" charset="0"/>
                <a:ea typeface="Times New Roman" panose="02020603050405020304" pitchFamily="18" charset="0"/>
                <a:cs typeface="Calibri" panose="020F0502020204030204" pitchFamily="34" charset="0"/>
              </a:rPr>
              <a:t>a </a:t>
            </a:r>
            <a:r>
              <a:rPr lang="en-US" sz="18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echipamente</a:t>
            </a:r>
            <a:r>
              <a:rPr lang="ro-RO" sz="18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lor</a:t>
            </a:r>
            <a:r>
              <a:rPr lang="en-US" sz="18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a:t>
            </a:r>
            <a:r>
              <a:rPr lang="en-US" sz="18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și</a:t>
            </a:r>
            <a:r>
              <a:rPr lang="en-US" sz="18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a:t>
            </a:r>
            <a:r>
              <a:rPr lang="ro-RO" sz="18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a </a:t>
            </a:r>
            <a:r>
              <a:rPr lang="en-US" sz="18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credențiale</a:t>
            </a:r>
            <a:r>
              <a:rPr lang="ro-RO" sz="18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lor</a:t>
            </a:r>
            <a:r>
              <a:rPr lang="en-US" sz="18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lgn="just">
              <a:lnSpc>
                <a:spcPct val="107000"/>
              </a:lnSpc>
              <a:spcAft>
                <a:spcPts val="750"/>
              </a:spcAft>
              <a:buFont typeface="Wingdings" panose="05000000000000000000" pitchFamily="2" charset="2"/>
              <a:buChar char="q"/>
            </a:pPr>
            <a:r>
              <a:rPr lang="en-US" sz="18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La </a:t>
            </a:r>
            <a:r>
              <a:rPr lang="en-US" sz="18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simularea</a:t>
            </a:r>
            <a:r>
              <a:rPr lang="en-US" sz="18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a:t>
            </a:r>
            <a:r>
              <a:rPr lang="en-US" sz="18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desfășurată</a:t>
            </a:r>
            <a:r>
              <a:rPr lang="en-US" sz="18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la </a:t>
            </a:r>
            <a:r>
              <a:rPr lang="en-US" sz="18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localul</a:t>
            </a:r>
            <a:r>
              <a:rPr lang="en-US" sz="18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a:t>
            </a:r>
            <a:r>
              <a:rPr lang="en-US" sz="18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secției</a:t>
            </a:r>
            <a:r>
              <a:rPr lang="en-US" sz="18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de </a:t>
            </a:r>
            <a:r>
              <a:rPr lang="en-US" sz="18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votare</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lgn="just">
              <a:lnSpc>
                <a:spcPct val="107000"/>
              </a:lnSpc>
              <a:spcAft>
                <a:spcPts val="750"/>
              </a:spcAft>
              <a:buFont typeface="Wingdings" panose="05000000000000000000" pitchFamily="2" charset="2"/>
              <a:buChar char="q"/>
            </a:pPr>
            <a:r>
              <a:rPr lang="en-US" sz="18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La </a:t>
            </a:r>
            <a:r>
              <a:rPr lang="en-US" sz="18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simularea</a:t>
            </a:r>
            <a:r>
              <a:rPr lang="en-US" sz="18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a:t>
            </a:r>
            <a:r>
              <a:rPr lang="en-US" sz="18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desfășurată</a:t>
            </a:r>
            <a:r>
              <a:rPr lang="en-US" sz="18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de </a:t>
            </a:r>
            <a:r>
              <a:rPr lang="en-US" sz="18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acasă</a:t>
            </a:r>
            <a:r>
              <a:rPr lang="en-US" sz="18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lgn="just">
              <a:lnSpc>
                <a:spcPct val="107000"/>
              </a:lnSpc>
              <a:spcAft>
                <a:spcPts val="750"/>
              </a:spcAft>
              <a:buFont typeface="Wingdings" panose="05000000000000000000" pitchFamily="2" charset="2"/>
              <a:buChar char="q"/>
            </a:pPr>
            <a:r>
              <a:rPr lang="en-US" sz="18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În</a:t>
            </a:r>
            <a:r>
              <a:rPr lang="en-US" sz="18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a:t>
            </a:r>
            <a:r>
              <a:rPr lang="en-US" sz="1800" b="1" i="1" u="sng" kern="0" dirty="0" err="1">
                <a:solidFill>
                  <a:srgbClr val="222222"/>
                </a:solidFill>
                <a:effectLst/>
                <a:highlight>
                  <a:srgbClr val="E9EAEE"/>
                </a:highlight>
                <a:latin typeface="Calibri" panose="020F0502020204030204" pitchFamily="34" charset="0"/>
                <a:ea typeface="Times New Roman" panose="02020603050405020304" pitchFamily="18" charset="0"/>
                <a:cs typeface="Calibri" panose="020F0502020204030204" pitchFamily="34" charset="0"/>
              </a:rPr>
              <a:t>preziua</a:t>
            </a:r>
            <a:r>
              <a:rPr lang="en-US" sz="1800" b="1" kern="0" dirty="0">
                <a:solidFill>
                  <a:srgbClr val="222222"/>
                </a:solidFill>
                <a:effectLst/>
                <a:highlight>
                  <a:srgbClr val="E9EAEE"/>
                </a:highlight>
                <a:latin typeface="Calibri" panose="020F0502020204030204" pitchFamily="34" charset="0"/>
                <a:ea typeface="Times New Roman" panose="02020603050405020304" pitchFamily="18" charset="0"/>
                <a:cs typeface="Calibri" panose="020F0502020204030204" pitchFamily="34" charset="0"/>
              </a:rPr>
              <a:t> </a:t>
            </a:r>
            <a:r>
              <a:rPr lang="ro-RO" sz="18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votării</a:t>
            </a:r>
            <a:r>
              <a:rPr lang="en-US" sz="18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a:t>
            </a:r>
            <a:r>
              <a:rPr lang="en-US" sz="18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zilele</a:t>
            </a:r>
            <a:r>
              <a:rPr lang="en-US" sz="18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de 23 </a:t>
            </a:r>
            <a:r>
              <a:rPr lang="en-US" sz="18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noiembrie</a:t>
            </a:r>
            <a:r>
              <a:rPr lang="ro-RO" sz="18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a:t>
            </a:r>
            <a:r>
              <a:rPr lang="ro-RO" sz="1800" b="1" kern="0" dirty="0">
                <a:solidFill>
                  <a:srgbClr val="222222"/>
                </a:solidFill>
                <a:effectLst/>
                <a:highlight>
                  <a:srgbClr val="E9EAEE"/>
                </a:highlight>
                <a:latin typeface="Calibri" panose="020F0502020204030204" pitchFamily="34" charset="0"/>
                <a:ea typeface="Times New Roman" panose="02020603050405020304" pitchFamily="18" charset="0"/>
                <a:cs typeface="Calibri" panose="020F0502020204030204" pitchFamily="34" charset="0"/>
              </a:rPr>
              <a:t>2024</a:t>
            </a:r>
            <a:r>
              <a:rPr lang="en-US" sz="1800" b="1" kern="0" dirty="0">
                <a:solidFill>
                  <a:srgbClr val="222222"/>
                </a:solidFill>
                <a:effectLst/>
                <a:highlight>
                  <a:srgbClr val="E9EAEE"/>
                </a:highlight>
                <a:latin typeface="Calibri" panose="020F0502020204030204" pitchFamily="34" charset="0"/>
                <a:ea typeface="Times New Roman" panose="02020603050405020304" pitchFamily="18" charset="0"/>
                <a:cs typeface="Calibri" panose="020F0502020204030204" pitchFamily="34" charset="0"/>
              </a:rPr>
              <a:t>,</a:t>
            </a:r>
            <a:r>
              <a:rPr lang="en-US" sz="18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30 </a:t>
            </a:r>
            <a:r>
              <a:rPr lang="en-US" sz="18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noiembrie</a:t>
            </a:r>
            <a:r>
              <a:rPr lang="ro-RO" sz="18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a:t>
            </a:r>
            <a:r>
              <a:rPr lang="ro-RO" sz="1800" b="1" kern="0" dirty="0">
                <a:solidFill>
                  <a:srgbClr val="222222"/>
                </a:solidFill>
                <a:effectLst/>
                <a:highlight>
                  <a:srgbClr val="E9EAEE"/>
                </a:highlight>
                <a:latin typeface="Calibri" panose="020F0502020204030204" pitchFamily="34" charset="0"/>
                <a:ea typeface="Times New Roman" panose="02020603050405020304" pitchFamily="18" charset="0"/>
                <a:cs typeface="Calibri" panose="020F0502020204030204" pitchFamily="34" charset="0"/>
              </a:rPr>
              <a:t>2024</a:t>
            </a:r>
            <a:r>
              <a:rPr lang="en-US" sz="18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7 </a:t>
            </a:r>
            <a:r>
              <a:rPr lang="en-US" sz="18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decembrie</a:t>
            </a:r>
            <a:r>
              <a:rPr lang="en-US" sz="18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a:t>
            </a:r>
            <a:r>
              <a:rPr lang="ro-RO" sz="1800" b="1" kern="0" dirty="0">
                <a:solidFill>
                  <a:srgbClr val="222222"/>
                </a:solidFill>
                <a:effectLst/>
                <a:highlight>
                  <a:srgbClr val="E9EAEE"/>
                </a:highlight>
                <a:latin typeface="Calibri" panose="020F0502020204030204" pitchFamily="34" charset="0"/>
                <a:ea typeface="Times New Roman" panose="02020603050405020304" pitchFamily="18" charset="0"/>
                <a:cs typeface="Calibri" panose="020F0502020204030204" pitchFamily="34" charset="0"/>
              </a:rPr>
              <a:t>2024 </a:t>
            </a:r>
            <a:r>
              <a:rPr lang="ro-RO" sz="18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obligatoriu </a:t>
            </a:r>
            <a:r>
              <a:rPr lang="en-US" sz="18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în</a:t>
            </a:r>
            <a:r>
              <a:rPr lang="en-US" sz="18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sec</a:t>
            </a:r>
            <a:r>
              <a:rPr lang="ro-RO" b="1" kern="0" dirty="0">
                <a:solidFill>
                  <a:srgbClr val="222222"/>
                </a:solidFill>
                <a:latin typeface="Calibri" panose="020F0502020204030204" pitchFamily="34" charset="0"/>
                <a:ea typeface="Times New Roman" panose="02020603050405020304" pitchFamily="18" charset="0"/>
                <a:cs typeface="Calibri" panose="020F0502020204030204" pitchFamily="34" charset="0"/>
              </a:rPr>
              <a:t>ț</a:t>
            </a:r>
            <a:r>
              <a:rPr lang="en-US" sz="18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ia</a:t>
            </a:r>
            <a:r>
              <a:rPr lang="en-US" sz="18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de </a:t>
            </a:r>
            <a:r>
              <a:rPr lang="en-US" sz="18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votare</a:t>
            </a:r>
            <a:r>
              <a:rPr lang="en-US" sz="18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interval </a:t>
            </a:r>
            <a:r>
              <a:rPr lang="en-US" sz="18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orar</a:t>
            </a:r>
            <a:r>
              <a:rPr lang="en-US" sz="18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18</a:t>
            </a:r>
            <a:r>
              <a:rPr lang="ro-RO" b="1" kern="0" dirty="0">
                <a:solidFill>
                  <a:srgbClr val="222222"/>
                </a:solidFill>
                <a:latin typeface="Calibri" panose="020F0502020204030204" pitchFamily="34" charset="0"/>
                <a:ea typeface="Times New Roman" panose="02020603050405020304" pitchFamily="18" charset="0"/>
                <a:cs typeface="Calibri" panose="020F0502020204030204" pitchFamily="34" charset="0"/>
              </a:rPr>
              <a:t>:00</a:t>
            </a:r>
            <a:r>
              <a:rPr lang="en-US" sz="18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-20</a:t>
            </a:r>
            <a:r>
              <a:rPr lang="ro-RO" sz="18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:00</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lgn="just">
              <a:lnSpc>
                <a:spcPct val="107000"/>
              </a:lnSpc>
              <a:spcAft>
                <a:spcPts val="750"/>
              </a:spcAft>
              <a:buFont typeface="Wingdings" panose="05000000000000000000" pitchFamily="2" charset="2"/>
              <a:buChar char="q"/>
            </a:pPr>
            <a:r>
              <a:rPr lang="en-US" sz="18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În</a:t>
            </a:r>
            <a:r>
              <a:rPr lang="en-US" sz="18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a:t>
            </a:r>
            <a:r>
              <a:rPr lang="en-US" sz="1800" b="1" i="1" u="sng" kern="0" dirty="0" err="1">
                <a:solidFill>
                  <a:srgbClr val="222222"/>
                </a:solidFill>
                <a:effectLst/>
                <a:highlight>
                  <a:srgbClr val="E9EAEE"/>
                </a:highlight>
                <a:latin typeface="Calibri" panose="020F0502020204030204" pitchFamily="34" charset="0"/>
                <a:ea typeface="Times New Roman" panose="02020603050405020304" pitchFamily="18" charset="0"/>
                <a:cs typeface="Calibri" panose="020F0502020204030204" pitchFamily="34" charset="0"/>
              </a:rPr>
              <a:t>ziua</a:t>
            </a:r>
            <a:r>
              <a:rPr lang="en-US" sz="1800" b="1" kern="0" dirty="0">
                <a:solidFill>
                  <a:srgbClr val="222222"/>
                </a:solidFill>
                <a:effectLst/>
                <a:highlight>
                  <a:srgbClr val="E9EAEE"/>
                </a:highlight>
                <a:latin typeface="Calibri" panose="020F0502020204030204" pitchFamily="34" charset="0"/>
                <a:ea typeface="Times New Roman" panose="02020603050405020304" pitchFamily="18" charset="0"/>
                <a:cs typeface="Calibri" panose="020F0502020204030204" pitchFamily="34" charset="0"/>
              </a:rPr>
              <a:t> </a:t>
            </a:r>
            <a:r>
              <a:rPr lang="ro-RO" sz="18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votării</a:t>
            </a:r>
            <a:r>
              <a:rPr lang="en-US" sz="18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24 </a:t>
            </a:r>
            <a:r>
              <a:rPr lang="en-US" sz="18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noiembrie</a:t>
            </a:r>
            <a:r>
              <a:rPr lang="ro-RO" sz="18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a:t>
            </a:r>
            <a:r>
              <a:rPr lang="ro-RO" sz="1800" b="1" kern="0" dirty="0">
                <a:solidFill>
                  <a:srgbClr val="222222"/>
                </a:solidFill>
                <a:effectLst/>
                <a:highlight>
                  <a:srgbClr val="E9EAEE"/>
                </a:highlight>
                <a:latin typeface="Calibri" panose="020F0502020204030204" pitchFamily="34" charset="0"/>
                <a:ea typeface="Times New Roman" panose="02020603050405020304" pitchFamily="18" charset="0"/>
                <a:cs typeface="Calibri" panose="020F0502020204030204" pitchFamily="34" charset="0"/>
              </a:rPr>
              <a:t>2024</a:t>
            </a:r>
            <a:r>
              <a:rPr lang="en-US" sz="18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1 </a:t>
            </a:r>
            <a:r>
              <a:rPr lang="en-US" sz="18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decembrie</a:t>
            </a:r>
            <a:r>
              <a:rPr lang="ro-RO" sz="18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a:t>
            </a:r>
            <a:r>
              <a:rPr lang="ro-RO" sz="1800" b="1" kern="0" dirty="0">
                <a:solidFill>
                  <a:srgbClr val="222222"/>
                </a:solidFill>
                <a:effectLst/>
                <a:highlight>
                  <a:srgbClr val="E9EAEE"/>
                </a:highlight>
                <a:latin typeface="Calibri" panose="020F0502020204030204" pitchFamily="34" charset="0"/>
                <a:ea typeface="Times New Roman" panose="02020603050405020304" pitchFamily="18" charset="0"/>
                <a:cs typeface="Calibri" panose="020F0502020204030204" pitchFamily="34" charset="0"/>
              </a:rPr>
              <a:t>2024</a:t>
            </a:r>
            <a:r>
              <a:rPr lang="en-US" sz="18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8 </a:t>
            </a:r>
            <a:r>
              <a:rPr lang="en-US" sz="1800" b="1" kern="0" dirty="0" err="1">
                <a:solidFill>
                  <a:srgbClr val="222222"/>
                </a:solidFill>
                <a:effectLst/>
                <a:highlight>
                  <a:srgbClr val="E9EAEE"/>
                </a:highlight>
                <a:latin typeface="Calibri" panose="020F0502020204030204" pitchFamily="34" charset="0"/>
                <a:ea typeface="Times New Roman" panose="02020603050405020304" pitchFamily="18" charset="0"/>
                <a:cs typeface="Calibri" panose="020F0502020204030204" pitchFamily="34" charset="0"/>
              </a:rPr>
              <a:t>decembrie</a:t>
            </a:r>
            <a:r>
              <a:rPr lang="ro-RO" sz="1800" b="1" kern="0" dirty="0">
                <a:solidFill>
                  <a:srgbClr val="222222"/>
                </a:solidFill>
                <a:effectLst/>
                <a:highlight>
                  <a:srgbClr val="E9EAEE"/>
                </a:highlight>
                <a:latin typeface="Calibri" panose="020F0502020204030204" pitchFamily="34" charset="0"/>
                <a:ea typeface="Times New Roman" panose="02020603050405020304" pitchFamily="18" charset="0"/>
                <a:cs typeface="Calibri" panose="020F0502020204030204" pitchFamily="34" charset="0"/>
              </a:rPr>
              <a:t> 2024</a:t>
            </a:r>
            <a:r>
              <a:rPr lang="en-US" sz="1800" b="1" kern="0" dirty="0">
                <a:solidFill>
                  <a:srgbClr val="222222"/>
                </a:solidFill>
                <a:effectLst/>
                <a:highlight>
                  <a:srgbClr val="E9EAEE"/>
                </a:highlight>
                <a:latin typeface="Calibri" panose="020F0502020204030204" pitchFamily="34" charset="0"/>
                <a:ea typeface="Times New Roman" panose="02020603050405020304" pitchFamily="18" charset="0"/>
                <a:cs typeface="Calibri" panose="020F0502020204030204" pitchFamily="34" charset="0"/>
              </a:rPr>
              <a:t>, </a:t>
            </a:r>
            <a:r>
              <a:rPr lang="en-US" sz="18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în</a:t>
            </a:r>
            <a:r>
              <a:rPr lang="en-US" sz="18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a:t>
            </a:r>
            <a:r>
              <a:rPr lang="en-US" sz="18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secția</a:t>
            </a:r>
            <a:r>
              <a:rPr lang="en-US" sz="18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de </a:t>
            </a:r>
            <a:r>
              <a:rPr lang="en-US" sz="18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votare</a:t>
            </a:r>
            <a:r>
              <a:rPr lang="en-US" sz="18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a:t>
            </a:r>
            <a:r>
              <a:rPr lang="en-US" sz="18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încep</a:t>
            </a:r>
            <a:r>
              <a:rPr lang="ro-RO" sz="18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â</a:t>
            </a:r>
            <a:r>
              <a:rPr lang="en-US" sz="18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nd</a:t>
            </a:r>
            <a:r>
              <a:rPr lang="en-US" sz="18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cu </a:t>
            </a:r>
            <a:r>
              <a:rPr lang="en-US" sz="18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ora</a:t>
            </a:r>
            <a:r>
              <a:rPr lang="en-US" sz="18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6:00 </a:t>
            </a:r>
            <a:r>
              <a:rPr lang="ro-RO" sz="1800" b="1" kern="0" dirty="0">
                <a:solidFill>
                  <a:srgbClr val="222222"/>
                </a:solidFill>
                <a:effectLst/>
                <a:highlight>
                  <a:srgbClr val="E9EAEE"/>
                </a:highlight>
                <a:latin typeface="Calibri" panose="020F0502020204030204" pitchFamily="34" charset="0"/>
                <a:ea typeface="Times New Roman" panose="02020603050405020304" pitchFamily="18" charset="0"/>
                <a:cs typeface="Calibri" panose="020F0502020204030204" pitchFamily="34" charset="0"/>
              </a:rPr>
              <a:t>și</a:t>
            </a:r>
            <a:r>
              <a:rPr lang="ro-RO" sz="18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a:t>
            </a:r>
            <a:r>
              <a:rPr lang="en-US" sz="18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până</a:t>
            </a:r>
            <a:r>
              <a:rPr lang="en-US" sz="18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la</a:t>
            </a:r>
            <a:r>
              <a:rPr lang="en-US" sz="1800" kern="0" dirty="0">
                <a:solidFill>
                  <a:srgbClr val="444444"/>
                </a:solidFill>
                <a:effectLst/>
                <a:latin typeface="Calibri" panose="020F0502020204030204" pitchFamily="34" charset="0"/>
                <a:ea typeface="Times New Roman" panose="02020603050405020304" pitchFamily="18" charset="0"/>
                <a:cs typeface="Calibri" panose="020F0502020204030204" pitchFamily="34" charset="0"/>
              </a:rPr>
              <a:t> </a:t>
            </a:r>
            <a:r>
              <a:rPr lang="en-US" sz="18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încheierea</a:t>
            </a:r>
            <a:r>
              <a:rPr lang="en-US" sz="18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a:t>
            </a:r>
            <a:r>
              <a:rPr lang="en-US" sz="18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operaţiunilor</a:t>
            </a:r>
            <a:r>
              <a:rPr lang="en-US" sz="18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de </a:t>
            </a:r>
            <a:r>
              <a:rPr lang="en-US" sz="18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numărare</a:t>
            </a:r>
            <a:r>
              <a:rPr lang="en-US" sz="18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a </a:t>
            </a:r>
            <a:r>
              <a:rPr lang="en-US" sz="18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voturilor</a:t>
            </a:r>
            <a:r>
              <a:rPr lang="en-US" sz="18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a:t>
            </a:r>
            <a:r>
              <a:rPr lang="en-US" sz="18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şi</a:t>
            </a:r>
            <a:r>
              <a:rPr lang="en-US" sz="18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a:t>
            </a:r>
            <a:r>
              <a:rPr lang="en-US" sz="18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consemnare</a:t>
            </a:r>
            <a:r>
              <a:rPr lang="en-US" sz="18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a </a:t>
            </a:r>
            <a:r>
              <a:rPr lang="en-US" sz="18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rezultatelor</a:t>
            </a:r>
            <a:r>
              <a:rPr lang="en-US" sz="18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a:t>
            </a:r>
            <a:r>
              <a:rPr lang="en-US" sz="18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votării</a:t>
            </a:r>
            <a:r>
              <a:rPr lang="en-US" sz="18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310013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eeform 3"/>
          <p:cNvSpPr/>
          <p:nvPr/>
        </p:nvSpPr>
        <p:spPr>
          <a:xfrm>
            <a:off x="811763" y="1408923"/>
            <a:ext cx="10328988" cy="4954555"/>
          </a:xfrm>
          <a:custGeom>
            <a:avLst/>
            <a:gdLst/>
            <a:ahLst/>
            <a:cxnLst/>
            <a:rect l="l" t="t" r="r" b="b"/>
            <a:pathLst>
              <a:path w="4143017" h="2786179">
                <a:moveTo>
                  <a:pt x="0" y="0"/>
                </a:moveTo>
                <a:lnTo>
                  <a:pt x="4143017" y="0"/>
                </a:lnTo>
                <a:lnTo>
                  <a:pt x="4143017" y="2786179"/>
                </a:lnTo>
                <a:lnTo>
                  <a:pt x="0" y="2786179"/>
                </a:lnTo>
                <a:lnTo>
                  <a:pt x="0" y="0"/>
                </a:lnTo>
                <a:close/>
              </a:path>
            </a:pathLst>
          </a:custGeom>
          <a:noFill/>
        </p:spPr>
        <p:txBody>
          <a:bodyPr/>
          <a:lstStyle/>
          <a:p>
            <a:pPr algn="ctr">
              <a:lnSpc>
                <a:spcPts val="2526"/>
              </a:lnSpc>
            </a:pPr>
            <a:endParaRPr lang="en-US" sz="1800" dirty="0">
              <a:solidFill>
                <a:srgbClr val="233F92"/>
              </a:solidFill>
            </a:endParaRPr>
          </a:p>
        </p:txBody>
      </p:sp>
      <p:pic>
        <p:nvPicPr>
          <p:cNvPr id="2" name="Picture 3">
            <a:extLst>
              <a:ext uri="{FF2B5EF4-FFF2-40B4-BE49-F238E27FC236}">
                <a16:creationId xmlns:a16="http://schemas.microsoft.com/office/drawing/2014/main" id="{9169A9FC-8309-2219-9367-7677E5766E6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695957" y="62041"/>
            <a:ext cx="6467475" cy="1132205"/>
          </a:xfrm>
          <a:prstGeom prst="rect">
            <a:avLst/>
          </a:prstGeom>
        </p:spPr>
      </p:pic>
      <p:sp>
        <p:nvSpPr>
          <p:cNvPr id="7" name="CasetăText 6">
            <a:extLst>
              <a:ext uri="{FF2B5EF4-FFF2-40B4-BE49-F238E27FC236}">
                <a16:creationId xmlns:a16="http://schemas.microsoft.com/office/drawing/2014/main" id="{B6D789B3-53EA-F0A6-B494-212F101E11C7}"/>
              </a:ext>
            </a:extLst>
          </p:cNvPr>
          <p:cNvSpPr txBox="1"/>
          <p:nvPr/>
        </p:nvSpPr>
        <p:spPr>
          <a:xfrm>
            <a:off x="725863" y="1556580"/>
            <a:ext cx="10328987" cy="4986109"/>
          </a:xfrm>
          <a:prstGeom prst="rect">
            <a:avLst/>
          </a:prstGeom>
          <a:noFill/>
        </p:spPr>
        <p:txBody>
          <a:bodyPr wrap="square">
            <a:spAutoFit/>
          </a:bodyPr>
          <a:lstStyle/>
          <a:p>
            <a:pPr algn="just">
              <a:lnSpc>
                <a:spcPct val="107000"/>
              </a:lnSpc>
              <a:spcAft>
                <a:spcPts val="750"/>
              </a:spcAft>
            </a:pPr>
            <a:r>
              <a:rPr lang="ro-RO" sz="1800" b="1" kern="0" dirty="0">
                <a:solidFill>
                  <a:srgbClr val="2A76A7"/>
                </a:solidFill>
                <a:effectLst/>
                <a:latin typeface="Calibri" panose="020F0502020204030204" pitchFamily="34" charset="0"/>
                <a:ea typeface="Times New Roman" panose="02020603050405020304" pitchFamily="18" charset="0"/>
                <a:cs typeface="Calibri" panose="020F0502020204030204" pitchFamily="34" charset="0"/>
              </a:rPr>
              <a:t>                                                </a:t>
            </a:r>
            <a:r>
              <a:rPr lang="en-US" sz="1800" b="1" kern="0" dirty="0">
                <a:solidFill>
                  <a:srgbClr val="2A76A7"/>
                </a:solidFill>
                <a:effectLst/>
                <a:latin typeface="Calibri" panose="020F0502020204030204" pitchFamily="34" charset="0"/>
                <a:ea typeface="Times New Roman" panose="02020603050405020304" pitchFamily="18" charset="0"/>
                <a:cs typeface="Calibri" panose="020F0502020204030204" pitchFamily="34" charset="0"/>
              </a:rPr>
              <a:t>Ce </a:t>
            </a:r>
            <a:r>
              <a:rPr lang="en-US" sz="1800" b="1" kern="0" dirty="0" err="1">
                <a:solidFill>
                  <a:srgbClr val="2A76A7"/>
                </a:solidFill>
                <a:effectLst/>
                <a:latin typeface="Calibri" panose="020F0502020204030204" pitchFamily="34" charset="0"/>
                <a:ea typeface="Times New Roman" panose="02020603050405020304" pitchFamily="18" charset="0"/>
                <a:cs typeface="Calibri" panose="020F0502020204030204" pitchFamily="34" charset="0"/>
              </a:rPr>
              <a:t>trebuie</a:t>
            </a:r>
            <a:r>
              <a:rPr lang="en-US" sz="1800" b="1" kern="0" dirty="0">
                <a:solidFill>
                  <a:srgbClr val="2A76A7"/>
                </a:solidFill>
                <a:effectLst/>
                <a:latin typeface="Calibri" panose="020F0502020204030204" pitchFamily="34" charset="0"/>
                <a:ea typeface="Times New Roman" panose="02020603050405020304" pitchFamily="18" charset="0"/>
                <a:cs typeface="Calibri" panose="020F0502020204030204" pitchFamily="34" charset="0"/>
              </a:rPr>
              <a:t> </a:t>
            </a:r>
            <a:r>
              <a:rPr lang="en-US" sz="1800" b="1" kern="0" dirty="0" err="1">
                <a:solidFill>
                  <a:srgbClr val="2A76A7"/>
                </a:solidFill>
                <a:effectLst/>
                <a:latin typeface="Calibri" panose="020F0502020204030204" pitchFamily="34" charset="0"/>
                <a:ea typeface="Times New Roman" panose="02020603050405020304" pitchFamily="18" charset="0"/>
                <a:cs typeface="Calibri" panose="020F0502020204030204" pitchFamily="34" charset="0"/>
              </a:rPr>
              <a:t>să</a:t>
            </a:r>
            <a:r>
              <a:rPr lang="en-US" sz="1800" b="1" kern="0" dirty="0">
                <a:solidFill>
                  <a:srgbClr val="2A76A7"/>
                </a:solidFill>
                <a:effectLst/>
                <a:latin typeface="Calibri" panose="020F0502020204030204" pitchFamily="34" charset="0"/>
                <a:ea typeface="Times New Roman" panose="02020603050405020304" pitchFamily="18" charset="0"/>
                <a:cs typeface="Calibri" panose="020F0502020204030204" pitchFamily="34" charset="0"/>
              </a:rPr>
              <a:t> fac </a:t>
            </a:r>
            <a:r>
              <a:rPr lang="en-US" sz="1800" b="1" kern="0" dirty="0" err="1">
                <a:solidFill>
                  <a:srgbClr val="2A76A7"/>
                </a:solidFill>
                <a:effectLst/>
                <a:latin typeface="Calibri" panose="020F0502020204030204" pitchFamily="34" charset="0"/>
                <a:ea typeface="Times New Roman" panose="02020603050405020304" pitchFamily="18" charset="0"/>
                <a:cs typeface="Calibri" panose="020F0502020204030204" pitchFamily="34" charset="0"/>
              </a:rPr>
              <a:t>în</a:t>
            </a:r>
            <a:r>
              <a:rPr lang="en-US" sz="1800" b="1" kern="0" dirty="0">
                <a:solidFill>
                  <a:srgbClr val="2A76A7"/>
                </a:solidFill>
                <a:effectLst/>
                <a:latin typeface="Calibri" panose="020F0502020204030204" pitchFamily="34" charset="0"/>
                <a:ea typeface="Times New Roman" panose="02020603050405020304" pitchFamily="18" charset="0"/>
                <a:cs typeface="Calibri" panose="020F0502020204030204" pitchFamily="34" charset="0"/>
              </a:rPr>
              <a:t> </a:t>
            </a:r>
            <a:r>
              <a:rPr lang="en-US" sz="1800" b="1" u="sng" kern="0" dirty="0" err="1">
                <a:solidFill>
                  <a:srgbClr val="2A76A7"/>
                </a:solidFill>
                <a:effectLst/>
                <a:highlight>
                  <a:srgbClr val="E9EAEE"/>
                </a:highlight>
                <a:latin typeface="Calibri" panose="020F0502020204030204" pitchFamily="34" charset="0"/>
                <a:ea typeface="Times New Roman" panose="02020603050405020304" pitchFamily="18" charset="0"/>
                <a:cs typeface="Calibri" panose="020F0502020204030204" pitchFamily="34" charset="0"/>
              </a:rPr>
              <a:t>preziua</a:t>
            </a:r>
            <a:r>
              <a:rPr lang="en-US" sz="1800" b="1" kern="0" dirty="0">
                <a:solidFill>
                  <a:srgbClr val="2A76A7"/>
                </a:solidFill>
                <a:effectLst/>
                <a:latin typeface="Calibri" panose="020F0502020204030204" pitchFamily="34" charset="0"/>
                <a:ea typeface="Times New Roman" panose="02020603050405020304" pitchFamily="18" charset="0"/>
                <a:cs typeface="Calibri" panose="020F0502020204030204" pitchFamily="34" charset="0"/>
              </a:rPr>
              <a:t> </a:t>
            </a:r>
            <a:r>
              <a:rPr lang="ro-RO" sz="1800" b="1" kern="0" dirty="0">
                <a:solidFill>
                  <a:srgbClr val="2A76A7"/>
                </a:solidFill>
                <a:effectLst/>
                <a:latin typeface="Calibri" panose="020F0502020204030204" pitchFamily="34" charset="0"/>
                <a:ea typeface="Times New Roman" panose="02020603050405020304" pitchFamily="18" charset="0"/>
                <a:cs typeface="Calibri" panose="020F0502020204030204" pitchFamily="34" charset="0"/>
              </a:rPr>
              <a:t>votării</a:t>
            </a:r>
            <a:r>
              <a:rPr lang="en-US" sz="1800" b="1" kern="0" dirty="0">
                <a:solidFill>
                  <a:srgbClr val="2A76A7"/>
                </a:solidFill>
                <a:effectLst/>
                <a:latin typeface="Calibri" panose="020F0502020204030204" pitchFamily="34" charset="0"/>
                <a:ea typeface="Times New Roman" panose="02020603050405020304" pitchFamily="18" charset="0"/>
                <a:cs typeface="Calibri" panose="020F0502020204030204" pitchFamily="34" charset="0"/>
              </a:rPr>
              <a:t>? </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750"/>
              </a:spcAft>
            </a:pPr>
            <a:r>
              <a:rPr lang="ro-RO" sz="1800" kern="100" dirty="0">
                <a:solidFill>
                  <a:srgbClr val="444444"/>
                </a:solidFill>
                <a:effectLst/>
                <a:latin typeface="Calibri" panose="020F0502020204030204" pitchFamily="34" charset="0"/>
                <a:ea typeface="Calibri" panose="020F0502020204030204" pitchFamily="34" charset="0"/>
                <a:cs typeface="Calibri" panose="020F0502020204030204" pitchFamily="34" charset="0"/>
              </a:rPr>
              <a:t> 	</a:t>
            </a:r>
            <a:r>
              <a:rPr lang="en-US" sz="18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În</a:t>
            </a:r>
            <a:r>
              <a:rPr lang="en-US" sz="18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a:t>
            </a:r>
            <a:r>
              <a:rPr lang="en-US" sz="18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preziua</a:t>
            </a:r>
            <a:r>
              <a:rPr lang="en-US" sz="18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a:t>
            </a:r>
            <a:r>
              <a:rPr lang="en-US" sz="18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votării</a:t>
            </a:r>
            <a:r>
              <a:rPr lang="en-US" sz="18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a:t>
            </a:r>
            <a:r>
              <a:rPr lang="en-US" sz="18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operatorul</a:t>
            </a:r>
            <a:r>
              <a:rPr lang="en-US" sz="18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de calculator se </a:t>
            </a:r>
            <a:r>
              <a:rPr lang="en-US" sz="18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prezintă</a:t>
            </a:r>
            <a:r>
              <a:rPr lang="en-US" sz="18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la </a:t>
            </a:r>
            <a:r>
              <a:rPr lang="en-US" sz="18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ora</a:t>
            </a:r>
            <a:r>
              <a:rPr lang="en-US" sz="18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18</a:t>
            </a:r>
            <a:r>
              <a:rPr lang="ro-RO" sz="18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a:t>
            </a:r>
            <a:r>
              <a:rPr lang="en-US" sz="18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00 la </a:t>
            </a:r>
            <a:r>
              <a:rPr lang="en-US" sz="18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sediul</a:t>
            </a:r>
            <a:r>
              <a:rPr lang="en-US" sz="18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a:t>
            </a:r>
            <a:r>
              <a:rPr lang="en-US" sz="18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biroului</a:t>
            </a:r>
            <a:r>
              <a:rPr lang="en-US" sz="18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electoral al </a:t>
            </a:r>
            <a:r>
              <a:rPr lang="en-US" sz="18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secţiei</a:t>
            </a:r>
            <a:r>
              <a:rPr lang="en-US" sz="18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de </a:t>
            </a:r>
            <a:r>
              <a:rPr lang="en-US" sz="18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votare</a:t>
            </a:r>
            <a:r>
              <a:rPr lang="en-US" sz="18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a:t>
            </a:r>
            <a:r>
              <a:rPr lang="en-US" sz="18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unde</a:t>
            </a:r>
            <a:r>
              <a:rPr lang="en-US" sz="18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a </a:t>
            </a:r>
            <a:r>
              <a:rPr lang="en-US" sz="18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fost</a:t>
            </a:r>
            <a:r>
              <a:rPr lang="en-US" sz="18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a:t>
            </a:r>
            <a:r>
              <a:rPr lang="en-US" sz="18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repartizat</a:t>
            </a:r>
            <a:r>
              <a:rPr lang="en-US" sz="18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a:t>
            </a:r>
            <a:r>
              <a:rPr lang="ro-RO" sz="1800" b="1" kern="0" dirty="0">
                <a:solidFill>
                  <a:srgbClr val="222222"/>
                </a:solidFill>
                <a:effectLst/>
                <a:highlight>
                  <a:srgbClr val="E9EAEE"/>
                </a:highlight>
                <a:latin typeface="Calibri" panose="020F0502020204030204" pitchFamily="34" charset="0"/>
                <a:ea typeface="Times New Roman" panose="02020603050405020304" pitchFamily="18" charset="0"/>
                <a:cs typeface="Calibri" panose="020F0502020204030204" pitchFamily="34" charset="0"/>
              </a:rPr>
              <a:t>având asupra sa terminalul informatic predat de STS, </a:t>
            </a:r>
            <a:r>
              <a:rPr lang="en-US" sz="18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prezintă</a:t>
            </a:r>
            <a:r>
              <a:rPr lang="en-US" sz="18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a:t>
            </a:r>
            <a:r>
              <a:rPr lang="en-US" sz="18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preşedintelui</a:t>
            </a:r>
            <a:r>
              <a:rPr lang="en-US" sz="18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a:t>
            </a:r>
            <a:r>
              <a:rPr lang="en-US" sz="18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biroului</a:t>
            </a:r>
            <a:r>
              <a:rPr lang="en-US" sz="18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electoral al </a:t>
            </a:r>
            <a:r>
              <a:rPr lang="en-US" sz="18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secţiei</a:t>
            </a:r>
            <a:r>
              <a:rPr lang="en-US" sz="18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de </a:t>
            </a:r>
            <a:r>
              <a:rPr lang="en-US" sz="18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votare</a:t>
            </a:r>
            <a:r>
              <a:rPr lang="en-US" sz="18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a:t>
            </a:r>
            <a:r>
              <a:rPr lang="en-US" sz="18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decizia</a:t>
            </a:r>
            <a:r>
              <a:rPr lang="ro-RO" sz="18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a:t>
            </a:r>
            <a:r>
              <a:rPr lang="ro-RO" sz="1800" b="1" kern="0" dirty="0">
                <a:solidFill>
                  <a:srgbClr val="222222"/>
                </a:solidFill>
                <a:effectLst/>
                <a:highlight>
                  <a:srgbClr val="E9EAEE"/>
                </a:highlight>
                <a:latin typeface="Calibri" panose="020F0502020204030204" pitchFamily="34" charset="0"/>
                <a:ea typeface="Times New Roman" panose="02020603050405020304" pitchFamily="18" charset="0"/>
                <a:cs typeface="Calibri" panose="020F0502020204030204" pitchFamily="34" charset="0"/>
              </a:rPr>
              <a:t>AEP</a:t>
            </a:r>
            <a:r>
              <a:rPr lang="en-US" sz="18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a:t>
            </a:r>
            <a:r>
              <a:rPr lang="en-US" sz="18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prin</a:t>
            </a:r>
            <a:r>
              <a:rPr lang="en-US" sz="18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care a </a:t>
            </a:r>
            <a:r>
              <a:rPr lang="en-US" sz="18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fost</a:t>
            </a:r>
            <a:r>
              <a:rPr lang="en-US" sz="18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a:t>
            </a:r>
            <a:r>
              <a:rPr lang="en-US" sz="18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desemnat</a:t>
            </a:r>
            <a:r>
              <a:rPr lang="en-US" sz="18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a:t>
            </a:r>
            <a:r>
              <a:rPr lang="en-US" sz="18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şi</a:t>
            </a:r>
            <a:r>
              <a:rPr lang="en-US" sz="18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a:t>
            </a:r>
            <a:r>
              <a:rPr lang="en-US" sz="18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actul</a:t>
            </a:r>
            <a:r>
              <a:rPr lang="en-US" sz="18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de </a:t>
            </a:r>
            <a:r>
              <a:rPr lang="en-US" sz="18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identitate</a:t>
            </a:r>
            <a:r>
              <a:rPr lang="ro-RO" sz="18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a:t>
            </a:r>
            <a:r>
              <a:rPr lang="ro-RO" sz="1800" b="1" kern="0" dirty="0">
                <a:solidFill>
                  <a:srgbClr val="222222"/>
                </a:solidFill>
                <a:effectLst/>
                <a:highlight>
                  <a:srgbClr val="E9EAEE"/>
                </a:highlight>
                <a:latin typeface="Calibri" panose="020F0502020204030204" pitchFamily="34" charset="0"/>
                <a:ea typeface="Times New Roman" panose="02020603050405020304" pitchFamily="18" charset="0"/>
                <a:cs typeface="Calibri" panose="020F0502020204030204" pitchFamily="34" charset="0"/>
              </a:rPr>
              <a:t>iar </a:t>
            </a:r>
            <a:r>
              <a:rPr lang="ro-RO" sz="18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ulterior</a:t>
            </a:r>
            <a:r>
              <a:rPr lang="en-US" sz="18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a:t>
            </a:r>
            <a:r>
              <a:rPr lang="en-US" sz="18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ia</a:t>
            </a:r>
            <a:r>
              <a:rPr lang="en-US" sz="18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a:t>
            </a:r>
            <a:r>
              <a:rPr lang="en-US" sz="18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următoarele</a:t>
            </a:r>
            <a:r>
              <a:rPr lang="en-US" sz="18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a:t>
            </a:r>
            <a:r>
              <a:rPr lang="en-US" sz="18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măsuri</a:t>
            </a:r>
            <a:r>
              <a:rPr lang="en-US" sz="18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lgn="just">
              <a:lnSpc>
                <a:spcPct val="107000"/>
              </a:lnSpc>
              <a:spcAft>
                <a:spcPts val="750"/>
              </a:spcAft>
              <a:buFont typeface="Wingdings" panose="05000000000000000000" pitchFamily="2" charset="2"/>
              <a:buChar char="q"/>
            </a:pPr>
            <a:r>
              <a:rPr lang="ro-RO" sz="18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a:t>
            </a:r>
            <a:r>
              <a:rPr lang="en-US" sz="18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verifică</a:t>
            </a:r>
            <a:r>
              <a:rPr lang="en-US" sz="18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a:t>
            </a:r>
            <a:r>
              <a:rPr lang="en-US" sz="18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starea</a:t>
            </a:r>
            <a:r>
              <a:rPr lang="en-US" sz="18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a:t>
            </a:r>
            <a:r>
              <a:rPr lang="en-US" sz="18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terminalului</a:t>
            </a:r>
            <a:r>
              <a:rPr lang="en-US" sz="18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informatic </a:t>
            </a:r>
            <a:r>
              <a:rPr lang="en-US" sz="18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şi</a:t>
            </a:r>
            <a:r>
              <a:rPr lang="en-US" sz="18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a </a:t>
            </a:r>
            <a:r>
              <a:rPr lang="en-US" sz="18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echipamentelor</a:t>
            </a:r>
            <a:r>
              <a:rPr lang="en-US" sz="18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a:t>
            </a:r>
            <a:r>
              <a:rPr lang="en-US" sz="18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conexe</a:t>
            </a:r>
            <a:r>
              <a:rPr lang="en-US" sz="18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lgn="just">
              <a:lnSpc>
                <a:spcPct val="107000"/>
              </a:lnSpc>
              <a:spcAft>
                <a:spcPts val="750"/>
              </a:spcAft>
              <a:buFont typeface="Wingdings" panose="05000000000000000000" pitchFamily="2" charset="2"/>
              <a:buChar char="q"/>
            </a:pPr>
            <a:r>
              <a:rPr lang="ro-RO" sz="18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a:t>
            </a:r>
            <a:r>
              <a:rPr lang="en-US" sz="18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verifică</a:t>
            </a:r>
            <a:r>
              <a:rPr lang="en-US" sz="18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a:t>
            </a:r>
            <a:r>
              <a:rPr lang="en-US" sz="18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starea</a:t>
            </a:r>
            <a:r>
              <a:rPr lang="en-US" sz="18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de </a:t>
            </a:r>
            <a:r>
              <a:rPr lang="en-US" sz="18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funcţionare</a:t>
            </a:r>
            <a:r>
              <a:rPr lang="en-US" sz="18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a </a:t>
            </a:r>
            <a:r>
              <a:rPr lang="en-US" sz="18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mijloacelor</a:t>
            </a:r>
            <a:r>
              <a:rPr lang="en-US" sz="18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de </a:t>
            </a:r>
            <a:r>
              <a:rPr lang="en-US" sz="18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comunicaţii</a:t>
            </a:r>
            <a:r>
              <a:rPr lang="en-US" sz="18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a:t>
            </a:r>
            <a:r>
              <a:rPr lang="ro-RO" sz="1800" b="1" kern="0" dirty="0">
                <a:solidFill>
                  <a:srgbClr val="222222"/>
                </a:solidFill>
                <a:effectLst/>
                <a:highlight>
                  <a:srgbClr val="E9EAEE"/>
                </a:highlight>
                <a:latin typeface="Calibri" panose="020F0502020204030204" pitchFamily="34" charset="0"/>
                <a:ea typeface="Times New Roman" panose="02020603050405020304" pitchFamily="18" charset="0"/>
                <a:cs typeface="Calibri" panose="020F0502020204030204" pitchFamily="34" charset="0"/>
              </a:rPr>
              <a:t>de date </a:t>
            </a:r>
            <a:r>
              <a:rPr lang="ro-RO" sz="1800" b="1" i="1" kern="0" dirty="0">
                <a:solidFill>
                  <a:srgbClr val="222222"/>
                </a:solidFill>
                <a:effectLst/>
                <a:highlight>
                  <a:srgbClr val="E9EAEE"/>
                </a:highlight>
                <a:latin typeface="Calibri" panose="020F0502020204030204" pitchFamily="34" charset="0"/>
                <a:ea typeface="Times New Roman" panose="02020603050405020304" pitchFamily="18" charset="0"/>
                <a:cs typeface="Calibri" panose="020F0502020204030204" pitchFamily="34" charset="0"/>
              </a:rPr>
              <a:t>(internet) </a:t>
            </a:r>
            <a:r>
              <a:rPr lang="en-US" sz="18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din </a:t>
            </a:r>
            <a:r>
              <a:rPr lang="en-US" sz="18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localul</a:t>
            </a:r>
            <a:r>
              <a:rPr lang="en-US" sz="18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de </a:t>
            </a:r>
            <a:r>
              <a:rPr lang="en-US" sz="18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vot</a:t>
            </a:r>
            <a:r>
              <a:rPr lang="en-US" sz="18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lgn="just">
              <a:lnSpc>
                <a:spcPct val="107000"/>
              </a:lnSpc>
              <a:spcAft>
                <a:spcPts val="750"/>
              </a:spcAft>
              <a:buFont typeface="Wingdings" panose="05000000000000000000" pitchFamily="2" charset="2"/>
              <a:buChar char="q"/>
            </a:pPr>
            <a:r>
              <a:rPr lang="ro-RO" sz="18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a:t>
            </a:r>
            <a:r>
              <a:rPr lang="en-US" sz="18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testează</a:t>
            </a:r>
            <a:r>
              <a:rPr lang="en-US" sz="18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a:t>
            </a:r>
            <a:r>
              <a:rPr lang="en-US" sz="18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funcţionalitatea</a:t>
            </a:r>
            <a:r>
              <a:rPr lang="en-US" sz="18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SIMPV, </a:t>
            </a:r>
            <a:r>
              <a:rPr lang="en-US" sz="18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prin</a:t>
            </a:r>
            <a:r>
              <a:rPr lang="en-US" sz="18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a:t>
            </a:r>
            <a:r>
              <a:rPr lang="en-US" sz="18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autentificarea</a:t>
            </a:r>
            <a:r>
              <a:rPr lang="en-US" sz="18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a:t>
            </a:r>
            <a:r>
              <a:rPr lang="en-US" sz="18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în</a:t>
            </a:r>
            <a:r>
              <a:rPr lang="en-US" sz="18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ADV;</a:t>
            </a:r>
            <a:endParaRPr lang="ro-RO" sz="18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endParaRPr>
          </a:p>
          <a:p>
            <a:pPr marL="285750" indent="-285750" algn="just">
              <a:lnSpc>
                <a:spcPct val="107000"/>
              </a:lnSpc>
              <a:spcAft>
                <a:spcPts val="750"/>
              </a:spcAft>
              <a:buFont typeface="Wingdings" panose="05000000000000000000" pitchFamily="2" charset="2"/>
              <a:buChar char="q"/>
            </a:pPr>
            <a:r>
              <a:rPr lang="ro-RO" sz="18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a:t>
            </a:r>
            <a:r>
              <a:rPr lang="en-US" sz="18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verifică</a:t>
            </a:r>
            <a:r>
              <a:rPr lang="en-US" sz="18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a:t>
            </a:r>
            <a:r>
              <a:rPr lang="en-US" sz="18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în</a:t>
            </a:r>
            <a:r>
              <a:rPr lang="en-US" sz="18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ADV, cu </a:t>
            </a:r>
            <a:r>
              <a:rPr lang="en-US" sz="18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ajutorul</a:t>
            </a:r>
            <a:r>
              <a:rPr lang="en-US" sz="18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a:t>
            </a:r>
            <a:r>
              <a:rPr lang="en-US" sz="18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preşedintelui</a:t>
            </a:r>
            <a:r>
              <a:rPr lang="en-US" sz="18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a:t>
            </a:r>
            <a:r>
              <a:rPr lang="en-US" sz="18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biroului</a:t>
            </a:r>
            <a:r>
              <a:rPr lang="en-US" sz="18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electoral al </a:t>
            </a:r>
            <a:r>
              <a:rPr lang="en-US" sz="18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secţiei</a:t>
            </a:r>
            <a:r>
              <a:rPr lang="en-US" sz="18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de </a:t>
            </a:r>
            <a:r>
              <a:rPr lang="en-US" sz="18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votare</a:t>
            </a:r>
            <a:r>
              <a:rPr lang="ro-RO" sz="18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a:t>
            </a:r>
          </a:p>
          <a:p>
            <a:pPr algn="just">
              <a:lnSpc>
                <a:spcPct val="107000"/>
              </a:lnSpc>
              <a:spcAft>
                <a:spcPts val="750"/>
              </a:spcAft>
            </a:pPr>
            <a:r>
              <a:rPr lang="ro-RO" b="1" kern="0" dirty="0">
                <a:solidFill>
                  <a:srgbClr val="222222"/>
                </a:solidFill>
                <a:latin typeface="Calibri" panose="020F0502020204030204" pitchFamily="34" charset="0"/>
                <a:ea typeface="Times New Roman" panose="02020603050405020304" pitchFamily="18" charset="0"/>
                <a:cs typeface="Calibri" panose="020F0502020204030204" pitchFamily="34" charset="0"/>
              </a:rPr>
              <a:t>                  - </a:t>
            </a:r>
            <a:r>
              <a:rPr lang="ro-RO" sz="18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dacă </a:t>
            </a:r>
            <a:r>
              <a:rPr lang="en-US" sz="18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numărul</a:t>
            </a:r>
            <a:r>
              <a:rPr lang="en-US" sz="18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a:t>
            </a:r>
            <a:r>
              <a:rPr lang="en-US" sz="18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secţiei</a:t>
            </a:r>
            <a:r>
              <a:rPr lang="en-US" sz="18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de </a:t>
            </a:r>
            <a:r>
              <a:rPr lang="en-US" sz="18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votare</a:t>
            </a:r>
            <a:r>
              <a:rPr lang="en-US" sz="18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a:t>
            </a:r>
            <a:r>
              <a:rPr lang="en-US" sz="18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corespunde</a:t>
            </a:r>
            <a:r>
              <a:rPr lang="en-US" sz="18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cu </a:t>
            </a:r>
            <a:r>
              <a:rPr lang="en-US" sz="18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secţia</a:t>
            </a:r>
            <a:r>
              <a:rPr lang="en-US" sz="18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la care a </a:t>
            </a:r>
            <a:r>
              <a:rPr lang="en-US" sz="18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fost</a:t>
            </a:r>
            <a:r>
              <a:rPr lang="en-US" sz="18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a:t>
            </a:r>
            <a:r>
              <a:rPr lang="en-US" sz="18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repartizat</a:t>
            </a:r>
            <a:r>
              <a:rPr lang="en-US" sz="18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a:t>
            </a:r>
            <a:endParaRPr lang="ro-RO" sz="18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endParaRPr>
          </a:p>
          <a:p>
            <a:pPr algn="just">
              <a:lnSpc>
                <a:spcPct val="107000"/>
              </a:lnSpc>
              <a:spcAft>
                <a:spcPts val="750"/>
              </a:spcAft>
            </a:pPr>
            <a:r>
              <a:rPr lang="ro-RO" b="1" kern="0" dirty="0">
                <a:solidFill>
                  <a:srgbClr val="222222"/>
                </a:solidFill>
                <a:latin typeface="Calibri" panose="020F0502020204030204" pitchFamily="34" charset="0"/>
                <a:ea typeface="Times New Roman" panose="02020603050405020304" pitchFamily="18" charset="0"/>
                <a:cs typeface="Calibri" panose="020F0502020204030204" pitchFamily="34" charset="0"/>
              </a:rPr>
              <a:t>	- </a:t>
            </a:r>
            <a:r>
              <a:rPr lang="en-US" sz="18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dacă</a:t>
            </a:r>
            <a:r>
              <a:rPr lang="en-US" sz="18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a:t>
            </a:r>
            <a:r>
              <a:rPr lang="en-US" sz="18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identitatea</a:t>
            </a:r>
            <a:r>
              <a:rPr lang="en-US" sz="18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a:t>
            </a:r>
            <a:r>
              <a:rPr lang="en-US" sz="18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primei</a:t>
            </a:r>
            <a:r>
              <a:rPr lang="en-US" sz="18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a:t>
            </a:r>
            <a:r>
              <a:rPr lang="en-US" sz="18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şi</a:t>
            </a:r>
            <a:r>
              <a:rPr lang="en-US" sz="18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a:t>
            </a:r>
            <a:r>
              <a:rPr lang="en-US" sz="18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cea</a:t>
            </a:r>
            <a:r>
              <a:rPr lang="en-US" sz="18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a </a:t>
            </a:r>
            <a:r>
              <a:rPr lang="en-US" sz="18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ultimei</a:t>
            </a:r>
            <a:r>
              <a:rPr lang="en-US" sz="18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a:t>
            </a:r>
            <a:r>
              <a:rPr lang="en-US" sz="18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persoane</a:t>
            </a:r>
            <a:r>
              <a:rPr lang="en-US" sz="18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a:t>
            </a:r>
            <a:r>
              <a:rPr lang="ro-RO" sz="18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din ADV, </a:t>
            </a:r>
            <a:r>
              <a:rPr lang="en-US" sz="18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corespund</a:t>
            </a:r>
            <a:r>
              <a:rPr lang="en-US" sz="18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cu </a:t>
            </a:r>
            <a:r>
              <a:rPr lang="en-US" sz="18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cele</a:t>
            </a:r>
            <a:r>
              <a:rPr lang="en-US" sz="18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a:t>
            </a:r>
            <a:r>
              <a:rPr lang="en-US" sz="18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înscrise</a:t>
            </a:r>
            <a:r>
              <a:rPr lang="en-US" sz="18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a:t>
            </a:r>
            <a:r>
              <a:rPr lang="en-US" sz="18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în</a:t>
            </a:r>
            <a:r>
              <a:rPr lang="en-US" sz="18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a:t>
            </a:r>
            <a:r>
              <a:rPr lang="en-US" sz="18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listele</a:t>
            </a:r>
            <a:r>
              <a:rPr lang="en-US" sz="18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a:t>
            </a:r>
            <a:r>
              <a:rPr lang="en-US" sz="18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electorale</a:t>
            </a:r>
            <a:r>
              <a:rPr lang="en-US" sz="18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a:t>
            </a:r>
            <a:r>
              <a:rPr lang="en-US" sz="18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permanente</a:t>
            </a:r>
            <a:r>
              <a:rPr lang="en-US" sz="18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la prima </a:t>
            </a:r>
            <a:r>
              <a:rPr lang="en-US" sz="18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şi</a:t>
            </a:r>
            <a:r>
              <a:rPr lang="en-US" sz="18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ultima </a:t>
            </a:r>
            <a:r>
              <a:rPr lang="en-US" sz="18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poziţie</a:t>
            </a:r>
            <a:r>
              <a:rPr lang="en-US" sz="18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precum </a:t>
            </a:r>
            <a:r>
              <a:rPr lang="en-US" sz="18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şi</a:t>
            </a:r>
            <a:r>
              <a:rPr lang="en-US" sz="18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a:t>
            </a:r>
            <a:r>
              <a:rPr lang="en-US" sz="18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dacă</a:t>
            </a:r>
            <a:r>
              <a:rPr lang="en-US" sz="18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a:t>
            </a:r>
            <a:r>
              <a:rPr lang="en-US" sz="18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numărul</a:t>
            </a:r>
            <a:r>
              <a:rPr lang="en-US" sz="18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total al </a:t>
            </a:r>
            <a:r>
              <a:rPr lang="en-US" sz="18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alegătorilor</a:t>
            </a:r>
            <a:r>
              <a:rPr lang="en-US" sz="18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a:t>
            </a:r>
            <a:r>
              <a:rPr lang="en-US" sz="18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este</a:t>
            </a:r>
            <a:r>
              <a:rPr lang="en-US" sz="18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egal cu cel </a:t>
            </a:r>
            <a:r>
              <a:rPr lang="en-US" sz="18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înscris</a:t>
            </a:r>
            <a:r>
              <a:rPr lang="en-US" sz="18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a:t>
            </a:r>
            <a:r>
              <a:rPr lang="en-US" sz="18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în</a:t>
            </a:r>
            <a:r>
              <a:rPr lang="en-US" sz="18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a:t>
            </a:r>
            <a:r>
              <a:rPr lang="en-US" sz="18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listele</a:t>
            </a:r>
            <a:r>
              <a:rPr lang="en-US" sz="18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a:t>
            </a:r>
            <a:r>
              <a:rPr lang="en-US" sz="18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electorale</a:t>
            </a:r>
            <a:r>
              <a:rPr lang="en-US" sz="18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a:t>
            </a:r>
            <a:r>
              <a:rPr lang="en-US" sz="18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permanente</a:t>
            </a:r>
            <a:r>
              <a:rPr lang="en-US" sz="18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lgn="just">
              <a:lnSpc>
                <a:spcPct val="107000"/>
              </a:lnSpc>
              <a:spcAft>
                <a:spcPts val="750"/>
              </a:spcAft>
              <a:buFontTx/>
              <a:buChar char="-"/>
            </a:pP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378083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eeform 3"/>
          <p:cNvSpPr/>
          <p:nvPr/>
        </p:nvSpPr>
        <p:spPr>
          <a:xfrm>
            <a:off x="811763" y="2044722"/>
            <a:ext cx="10328988" cy="4595405"/>
          </a:xfrm>
          <a:custGeom>
            <a:avLst/>
            <a:gdLst/>
            <a:ahLst/>
            <a:cxnLst/>
            <a:rect l="l" t="t" r="r" b="b"/>
            <a:pathLst>
              <a:path w="4143017" h="2786179">
                <a:moveTo>
                  <a:pt x="0" y="0"/>
                </a:moveTo>
                <a:lnTo>
                  <a:pt x="4143017" y="0"/>
                </a:lnTo>
                <a:lnTo>
                  <a:pt x="4143017" y="2786179"/>
                </a:lnTo>
                <a:lnTo>
                  <a:pt x="0" y="2786179"/>
                </a:lnTo>
                <a:lnTo>
                  <a:pt x="0" y="0"/>
                </a:lnTo>
                <a:close/>
              </a:path>
            </a:pathLst>
          </a:custGeom>
          <a:noFill/>
        </p:spPr>
        <p:txBody>
          <a:bodyPr/>
          <a:lstStyle/>
          <a:p>
            <a:endParaRPr lang="en-US" dirty="0">
              <a:latin typeface="Calibri" panose="020F0502020204030204" pitchFamily="34" charset="0"/>
            </a:endParaRPr>
          </a:p>
          <a:p>
            <a:r>
              <a:rPr lang="ro-RO" dirty="0">
                <a:latin typeface="Calibri" panose="020F0502020204030204" pitchFamily="34" charset="0"/>
              </a:rPr>
              <a:t> </a:t>
            </a:r>
            <a:endParaRPr lang="en-US" dirty="0">
              <a:latin typeface="Calibri" panose="020F0502020204030204" pitchFamily="34" charset="0"/>
            </a:endParaRPr>
          </a:p>
        </p:txBody>
      </p:sp>
      <p:pic>
        <p:nvPicPr>
          <p:cNvPr id="2" name="Picture 3">
            <a:extLst>
              <a:ext uri="{FF2B5EF4-FFF2-40B4-BE49-F238E27FC236}">
                <a16:creationId xmlns:a16="http://schemas.microsoft.com/office/drawing/2014/main" id="{9169A9FC-8309-2219-9367-7677E5766E6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695957" y="62041"/>
            <a:ext cx="6467475" cy="1132205"/>
          </a:xfrm>
          <a:prstGeom prst="rect">
            <a:avLst/>
          </a:prstGeom>
        </p:spPr>
      </p:pic>
      <p:sp>
        <p:nvSpPr>
          <p:cNvPr id="5" name="CasetăText 4">
            <a:extLst>
              <a:ext uri="{FF2B5EF4-FFF2-40B4-BE49-F238E27FC236}">
                <a16:creationId xmlns:a16="http://schemas.microsoft.com/office/drawing/2014/main" id="{9932D6A6-EF12-28DD-3ADA-042A4031752A}"/>
              </a:ext>
            </a:extLst>
          </p:cNvPr>
          <p:cNvSpPr txBox="1"/>
          <p:nvPr/>
        </p:nvSpPr>
        <p:spPr>
          <a:xfrm>
            <a:off x="634481" y="847204"/>
            <a:ext cx="10506269" cy="1029256"/>
          </a:xfrm>
          <a:prstGeom prst="rect">
            <a:avLst/>
          </a:prstGeom>
          <a:noFill/>
        </p:spPr>
        <p:txBody>
          <a:bodyPr wrap="square">
            <a:spAutoFit/>
          </a:bodyPr>
          <a:lstStyle/>
          <a:p>
            <a:pPr lvl="0" indent="-342900" algn="just">
              <a:lnSpc>
                <a:spcPct val="115000"/>
              </a:lnSpc>
              <a:buFont typeface="Symbol" panose="05050102010706020507" pitchFamily="18" charset="2"/>
              <a:buChar char=""/>
            </a:pPr>
            <a:endParaRPr lang="ro-RO" b="1" dirty="0">
              <a:latin typeface="Calibri" panose="020F0502020204030204" pitchFamily="34" charset="0"/>
            </a:endParaRPr>
          </a:p>
          <a:p>
            <a:pPr lvl="0" indent="-342900" algn="just">
              <a:lnSpc>
                <a:spcPct val="115000"/>
              </a:lnSpc>
              <a:buFont typeface="Symbol" panose="05050102010706020507" pitchFamily="18" charset="2"/>
              <a:buChar char=""/>
            </a:pPr>
            <a:endParaRPr lang="en-US" b="1" dirty="0">
              <a:latin typeface="Calibri" panose="020F0502020204030204" pitchFamily="34" charset="0"/>
            </a:endParaRPr>
          </a:p>
          <a:p>
            <a:pPr algn="just">
              <a:lnSpc>
                <a:spcPct val="115000"/>
              </a:lnSpc>
            </a:pPr>
            <a:r>
              <a:rPr lang="ro-RO" b="1" dirty="0">
                <a:latin typeface="Calibri" panose="020F0502020204030204" pitchFamily="34" charset="0"/>
              </a:rPr>
              <a:t> </a:t>
            </a:r>
            <a:endParaRPr lang="en-US" b="1" dirty="0">
              <a:latin typeface="Calibri" panose="020F0502020204030204" pitchFamily="34" charset="0"/>
            </a:endParaRPr>
          </a:p>
        </p:txBody>
      </p:sp>
      <p:sp>
        <p:nvSpPr>
          <p:cNvPr id="6" name="CasetăText 5">
            <a:extLst>
              <a:ext uri="{FF2B5EF4-FFF2-40B4-BE49-F238E27FC236}">
                <a16:creationId xmlns:a16="http://schemas.microsoft.com/office/drawing/2014/main" id="{3B0A72CB-06D4-D4EB-9321-CD7CC35E8612}"/>
              </a:ext>
            </a:extLst>
          </p:cNvPr>
          <p:cNvSpPr txBox="1"/>
          <p:nvPr/>
        </p:nvSpPr>
        <p:spPr>
          <a:xfrm>
            <a:off x="811763" y="885516"/>
            <a:ext cx="10048973" cy="6410216"/>
          </a:xfrm>
          <a:prstGeom prst="rect">
            <a:avLst/>
          </a:prstGeom>
          <a:noFill/>
        </p:spPr>
        <p:txBody>
          <a:bodyPr wrap="square">
            <a:spAutoFit/>
          </a:bodyPr>
          <a:lstStyle/>
          <a:p>
            <a:pPr algn="just">
              <a:lnSpc>
                <a:spcPct val="107000"/>
              </a:lnSpc>
              <a:spcAft>
                <a:spcPts val="750"/>
              </a:spcAft>
            </a:pPr>
            <a:r>
              <a:rPr lang="ro-RO" sz="1800" b="1" kern="0" dirty="0">
                <a:solidFill>
                  <a:srgbClr val="2A76A7"/>
                </a:solidFill>
                <a:effectLst/>
                <a:latin typeface="Calibri" panose="020F0502020204030204" pitchFamily="34" charset="0"/>
                <a:ea typeface="Times New Roman" panose="02020603050405020304" pitchFamily="18" charset="0"/>
                <a:cs typeface="Calibri" panose="020F0502020204030204" pitchFamily="34" charset="0"/>
              </a:rPr>
              <a:t>                                                        </a:t>
            </a:r>
            <a:r>
              <a:rPr lang="en-US" sz="1800" b="1" kern="0" dirty="0">
                <a:solidFill>
                  <a:srgbClr val="2A76A7"/>
                </a:solidFill>
                <a:effectLst/>
                <a:latin typeface="Calibri" panose="020F0502020204030204" pitchFamily="34" charset="0"/>
                <a:ea typeface="Times New Roman" panose="02020603050405020304" pitchFamily="18" charset="0"/>
                <a:cs typeface="Calibri" panose="020F0502020204030204" pitchFamily="34" charset="0"/>
              </a:rPr>
              <a:t>Ce </a:t>
            </a:r>
            <a:r>
              <a:rPr lang="en-US" sz="1800" b="1" kern="0" dirty="0" err="1">
                <a:solidFill>
                  <a:srgbClr val="2A76A7"/>
                </a:solidFill>
                <a:effectLst/>
                <a:latin typeface="Calibri" panose="020F0502020204030204" pitchFamily="34" charset="0"/>
                <a:ea typeface="Times New Roman" panose="02020603050405020304" pitchFamily="18" charset="0"/>
                <a:cs typeface="Calibri" panose="020F0502020204030204" pitchFamily="34" charset="0"/>
              </a:rPr>
              <a:t>trebuie</a:t>
            </a:r>
            <a:r>
              <a:rPr lang="en-US" sz="1800" b="1" kern="0" dirty="0">
                <a:solidFill>
                  <a:srgbClr val="2A76A7"/>
                </a:solidFill>
                <a:effectLst/>
                <a:latin typeface="Calibri" panose="020F0502020204030204" pitchFamily="34" charset="0"/>
                <a:ea typeface="Times New Roman" panose="02020603050405020304" pitchFamily="18" charset="0"/>
                <a:cs typeface="Calibri" panose="020F0502020204030204" pitchFamily="34" charset="0"/>
              </a:rPr>
              <a:t> </a:t>
            </a:r>
            <a:r>
              <a:rPr lang="en-US" sz="1800" b="1" kern="0" dirty="0" err="1">
                <a:solidFill>
                  <a:srgbClr val="2A76A7"/>
                </a:solidFill>
                <a:effectLst/>
                <a:latin typeface="Calibri" panose="020F0502020204030204" pitchFamily="34" charset="0"/>
                <a:ea typeface="Times New Roman" panose="02020603050405020304" pitchFamily="18" charset="0"/>
                <a:cs typeface="Calibri" panose="020F0502020204030204" pitchFamily="34" charset="0"/>
              </a:rPr>
              <a:t>să</a:t>
            </a:r>
            <a:r>
              <a:rPr lang="en-US" sz="1800" b="1" kern="0" dirty="0">
                <a:solidFill>
                  <a:srgbClr val="2A76A7"/>
                </a:solidFill>
                <a:effectLst/>
                <a:latin typeface="Calibri" panose="020F0502020204030204" pitchFamily="34" charset="0"/>
                <a:ea typeface="Times New Roman" panose="02020603050405020304" pitchFamily="18" charset="0"/>
                <a:cs typeface="Calibri" panose="020F0502020204030204" pitchFamily="34" charset="0"/>
              </a:rPr>
              <a:t> fac </a:t>
            </a:r>
            <a:r>
              <a:rPr lang="en-US" sz="1800" b="1" kern="0" dirty="0" err="1">
                <a:solidFill>
                  <a:srgbClr val="2A76A7"/>
                </a:solidFill>
                <a:effectLst/>
                <a:latin typeface="Calibri" panose="020F0502020204030204" pitchFamily="34" charset="0"/>
                <a:ea typeface="Times New Roman" panose="02020603050405020304" pitchFamily="18" charset="0"/>
                <a:cs typeface="Calibri" panose="020F0502020204030204" pitchFamily="34" charset="0"/>
              </a:rPr>
              <a:t>în</a:t>
            </a:r>
            <a:r>
              <a:rPr lang="en-US" sz="1800" b="1" kern="0" dirty="0">
                <a:solidFill>
                  <a:srgbClr val="2A76A7"/>
                </a:solidFill>
                <a:effectLst/>
                <a:latin typeface="Calibri" panose="020F0502020204030204" pitchFamily="34" charset="0"/>
                <a:ea typeface="Times New Roman" panose="02020603050405020304" pitchFamily="18" charset="0"/>
                <a:cs typeface="Calibri" panose="020F0502020204030204" pitchFamily="34" charset="0"/>
              </a:rPr>
              <a:t> </a:t>
            </a:r>
            <a:r>
              <a:rPr lang="en-US" sz="1800" b="1" kern="0" dirty="0" err="1">
                <a:solidFill>
                  <a:srgbClr val="2A76A7"/>
                </a:solidFill>
                <a:effectLst/>
                <a:latin typeface="Calibri" panose="020F0502020204030204" pitchFamily="34" charset="0"/>
                <a:ea typeface="Times New Roman" panose="02020603050405020304" pitchFamily="18" charset="0"/>
                <a:cs typeface="Calibri" panose="020F0502020204030204" pitchFamily="34" charset="0"/>
              </a:rPr>
              <a:t>ziua</a:t>
            </a:r>
            <a:r>
              <a:rPr lang="en-US" sz="1800" b="1" kern="0" dirty="0">
                <a:solidFill>
                  <a:srgbClr val="2A76A7"/>
                </a:solidFill>
                <a:effectLst/>
                <a:latin typeface="Calibri" panose="020F0502020204030204" pitchFamily="34" charset="0"/>
                <a:ea typeface="Times New Roman" panose="02020603050405020304" pitchFamily="18" charset="0"/>
                <a:cs typeface="Calibri" panose="020F0502020204030204" pitchFamily="34" charset="0"/>
              </a:rPr>
              <a:t> </a:t>
            </a:r>
            <a:r>
              <a:rPr lang="ro-RO" sz="1800" b="1" kern="0" dirty="0">
                <a:solidFill>
                  <a:srgbClr val="2A76A7"/>
                </a:solidFill>
                <a:effectLst/>
                <a:latin typeface="Calibri" panose="020F0502020204030204" pitchFamily="34" charset="0"/>
                <a:ea typeface="Times New Roman" panose="02020603050405020304" pitchFamily="18" charset="0"/>
                <a:cs typeface="Calibri" panose="020F0502020204030204" pitchFamily="34" charset="0"/>
              </a:rPr>
              <a:t>votării</a:t>
            </a:r>
            <a:r>
              <a:rPr lang="en-US" sz="1800" b="1" kern="0" dirty="0">
                <a:solidFill>
                  <a:srgbClr val="2A76A7"/>
                </a:solidFill>
                <a:effectLst/>
                <a:latin typeface="Calibri" panose="020F0502020204030204" pitchFamily="34" charset="0"/>
                <a:ea typeface="Times New Roman" panose="02020603050405020304" pitchFamily="18" charset="0"/>
                <a:cs typeface="Calibri" panose="020F0502020204030204" pitchFamily="34" charset="0"/>
              </a:rPr>
              <a:t>? </a:t>
            </a:r>
            <a:r>
              <a:rPr lang="ro-RO" sz="1800" b="1" kern="0" dirty="0">
                <a:solidFill>
                  <a:srgbClr val="2A76A7"/>
                </a:solidFill>
                <a:effectLst/>
                <a:latin typeface="Calibri" panose="020F0502020204030204" pitchFamily="34" charset="0"/>
                <a:ea typeface="Times New Roman" panose="02020603050405020304" pitchFamily="18" charset="0"/>
                <a:cs typeface="Calibri" panose="020F0502020204030204" pitchFamily="34" charset="0"/>
              </a:rPr>
              <a:t>(I)</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750"/>
              </a:spcAft>
            </a:pPr>
            <a:r>
              <a:rPr lang="ro-RO" sz="18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a:t>
            </a:r>
            <a:r>
              <a:rPr lang="en-US" sz="18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Operatorii</a:t>
            </a:r>
            <a:r>
              <a:rPr lang="en-US" sz="18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de calculator </a:t>
            </a:r>
            <a:r>
              <a:rPr lang="en-US" sz="18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repartizaţi</a:t>
            </a:r>
            <a:r>
              <a:rPr lang="en-US" sz="18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la </a:t>
            </a:r>
            <a:r>
              <a:rPr lang="en-US" sz="18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secţiile</a:t>
            </a:r>
            <a:r>
              <a:rPr lang="en-US" sz="18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de </a:t>
            </a:r>
            <a:r>
              <a:rPr lang="en-US" sz="18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votare</a:t>
            </a:r>
            <a:r>
              <a:rPr lang="en-US" sz="18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din </a:t>
            </a:r>
            <a:r>
              <a:rPr lang="en-US" sz="18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ţară</a:t>
            </a:r>
            <a:r>
              <a:rPr lang="en-US" sz="18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a:t>
            </a:r>
            <a:r>
              <a:rPr lang="en-US" sz="18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exercită</a:t>
            </a:r>
            <a:r>
              <a:rPr lang="en-US" sz="18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a:t>
            </a:r>
            <a:r>
              <a:rPr lang="en-US" sz="18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următoarele</a:t>
            </a:r>
            <a:r>
              <a:rPr lang="en-US" sz="18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a:t>
            </a:r>
            <a:r>
              <a:rPr lang="en-US" sz="18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atribuţii</a:t>
            </a:r>
            <a:r>
              <a:rPr lang="en-US" sz="18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a:t>
            </a:r>
            <a:r>
              <a:rPr lang="en-US" sz="18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principale</a:t>
            </a:r>
            <a:r>
              <a:rPr lang="en-US" sz="18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lgn="just">
              <a:lnSpc>
                <a:spcPct val="107000"/>
              </a:lnSpc>
              <a:spcAft>
                <a:spcPts val="750"/>
              </a:spcAft>
              <a:buFont typeface="Wingdings" panose="05000000000000000000" pitchFamily="2" charset="2"/>
              <a:buChar char="q"/>
            </a:pPr>
            <a:r>
              <a:rPr lang="en-US" sz="16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a:t>
            </a:r>
            <a:r>
              <a:rPr lang="en-US" sz="16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asigură</a:t>
            </a:r>
            <a:r>
              <a:rPr lang="en-US" sz="16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a:t>
            </a:r>
            <a:r>
              <a:rPr lang="en-US" sz="16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înscrierea</a:t>
            </a:r>
            <a:r>
              <a:rPr lang="en-US" sz="16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a:t>
            </a:r>
            <a:r>
              <a:rPr lang="en-US" sz="16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corectă</a:t>
            </a:r>
            <a:r>
              <a:rPr lang="en-US" sz="16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a:t>
            </a:r>
            <a:r>
              <a:rPr lang="en-US" sz="16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în</a:t>
            </a:r>
            <a:r>
              <a:rPr lang="en-US" sz="16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SIMPV a </a:t>
            </a:r>
            <a:r>
              <a:rPr lang="en-US" sz="16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codurilor</a:t>
            </a:r>
            <a:r>
              <a:rPr lang="en-US" sz="16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a:t>
            </a:r>
            <a:r>
              <a:rPr lang="en-US" sz="16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numerice</a:t>
            </a:r>
            <a:r>
              <a:rPr lang="en-US" sz="16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a:t>
            </a:r>
            <a:r>
              <a:rPr lang="en-US" sz="16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personale</a:t>
            </a:r>
            <a:r>
              <a:rPr lang="en-US" sz="16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ale </a:t>
            </a:r>
            <a:r>
              <a:rPr lang="en-US" sz="16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alegătorilor</a:t>
            </a:r>
            <a:r>
              <a:rPr lang="en-US" sz="16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care se </a:t>
            </a:r>
            <a:r>
              <a:rPr lang="en-US" sz="16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prezintă</a:t>
            </a:r>
            <a:r>
              <a:rPr lang="en-US" sz="16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la </a:t>
            </a:r>
            <a:r>
              <a:rPr lang="en-US" sz="16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vot</a:t>
            </a:r>
            <a:r>
              <a:rPr lang="en-US" sz="16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a:t>
            </a:r>
            <a:endParaRPr lang="en-US" sz="1600" kern="1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lgn="just">
              <a:lnSpc>
                <a:spcPct val="107000"/>
              </a:lnSpc>
              <a:spcAft>
                <a:spcPts val="750"/>
              </a:spcAft>
              <a:buFont typeface="Wingdings" panose="05000000000000000000" pitchFamily="2" charset="2"/>
              <a:buChar char="q"/>
            </a:pPr>
            <a:r>
              <a:rPr lang="en-US" sz="16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a:t>
            </a:r>
            <a:r>
              <a:rPr lang="en-US" sz="16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comunică</a:t>
            </a:r>
            <a:r>
              <a:rPr lang="en-US" sz="16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de </a:t>
            </a:r>
            <a:r>
              <a:rPr lang="en-US" sz="16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îndată</a:t>
            </a:r>
            <a:r>
              <a:rPr lang="en-US" sz="16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a:t>
            </a:r>
            <a:r>
              <a:rPr lang="en-US" sz="16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preşedintelui</a:t>
            </a:r>
            <a:r>
              <a:rPr lang="en-US" sz="16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a:t>
            </a:r>
            <a:r>
              <a:rPr lang="en-US" sz="16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biroului</a:t>
            </a:r>
            <a:r>
              <a:rPr lang="en-US" sz="16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electoral al </a:t>
            </a:r>
            <a:r>
              <a:rPr lang="en-US" sz="16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secţiei</a:t>
            </a:r>
            <a:r>
              <a:rPr lang="en-US" sz="16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de </a:t>
            </a:r>
            <a:r>
              <a:rPr lang="en-US" sz="16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votare</a:t>
            </a:r>
            <a:r>
              <a:rPr lang="en-US" sz="16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a:t>
            </a:r>
            <a:r>
              <a:rPr lang="en-US" sz="16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mesajele</a:t>
            </a:r>
            <a:r>
              <a:rPr lang="en-US" sz="16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a:t>
            </a:r>
            <a:r>
              <a:rPr lang="ro-RO" sz="1600" b="1" kern="0" dirty="0">
                <a:solidFill>
                  <a:srgbClr val="222222"/>
                </a:solidFill>
                <a:effectLst/>
                <a:highlight>
                  <a:srgbClr val="E9EAEE"/>
                </a:highlight>
                <a:latin typeface="Calibri" panose="020F0502020204030204" pitchFamily="34" charset="0"/>
                <a:ea typeface="Times New Roman" panose="02020603050405020304" pitchFamily="18" charset="0"/>
                <a:cs typeface="Calibri" panose="020F0502020204030204" pitchFamily="34" charset="0"/>
              </a:rPr>
              <a:t>primite prin SIMPV </a:t>
            </a:r>
            <a:r>
              <a:rPr lang="en-US" sz="1600" b="1" kern="0" dirty="0" err="1">
                <a:solidFill>
                  <a:srgbClr val="222222"/>
                </a:solidFill>
                <a:effectLst/>
                <a:highlight>
                  <a:srgbClr val="E9EAEE"/>
                </a:highlight>
                <a:latin typeface="Calibri" panose="020F0502020204030204" pitchFamily="34" charset="0"/>
                <a:ea typeface="Times New Roman" panose="02020603050405020304" pitchFamily="18" charset="0"/>
                <a:cs typeface="Calibri" panose="020F0502020204030204" pitchFamily="34" charset="0"/>
              </a:rPr>
              <a:t>şi</a:t>
            </a:r>
            <a:r>
              <a:rPr lang="en-US" sz="1600" b="1" kern="0" dirty="0">
                <a:solidFill>
                  <a:srgbClr val="222222"/>
                </a:solidFill>
                <a:effectLst/>
                <a:highlight>
                  <a:srgbClr val="E9EAEE"/>
                </a:highlight>
                <a:latin typeface="Calibri" panose="020F0502020204030204" pitchFamily="34" charset="0"/>
                <a:ea typeface="Times New Roman" panose="02020603050405020304" pitchFamily="18" charset="0"/>
                <a:cs typeface="Calibri" panose="020F0502020204030204" pitchFamily="34" charset="0"/>
              </a:rPr>
              <a:t> </a:t>
            </a:r>
            <a:r>
              <a:rPr lang="en-US" sz="1600" b="1" kern="0" dirty="0" err="1">
                <a:solidFill>
                  <a:srgbClr val="222222"/>
                </a:solidFill>
                <a:effectLst/>
                <a:highlight>
                  <a:srgbClr val="E9EAEE"/>
                </a:highlight>
                <a:latin typeface="Calibri" panose="020F0502020204030204" pitchFamily="34" charset="0"/>
                <a:ea typeface="Times New Roman" panose="02020603050405020304" pitchFamily="18" charset="0"/>
                <a:cs typeface="Calibri" panose="020F0502020204030204" pitchFamily="34" charset="0"/>
              </a:rPr>
              <a:t>semnalările</a:t>
            </a:r>
            <a:r>
              <a:rPr lang="en-US" sz="1600" b="1" kern="0" dirty="0">
                <a:solidFill>
                  <a:srgbClr val="222222"/>
                </a:solidFill>
                <a:effectLst/>
                <a:highlight>
                  <a:srgbClr val="E9EAEE"/>
                </a:highlight>
                <a:latin typeface="Calibri" panose="020F0502020204030204" pitchFamily="34" charset="0"/>
                <a:ea typeface="Times New Roman" panose="02020603050405020304" pitchFamily="18" charset="0"/>
                <a:cs typeface="Calibri" panose="020F0502020204030204" pitchFamily="34" charset="0"/>
              </a:rPr>
              <a:t> </a:t>
            </a:r>
            <a:r>
              <a:rPr lang="en-US" sz="1600" b="1" kern="0" dirty="0" err="1">
                <a:solidFill>
                  <a:srgbClr val="222222"/>
                </a:solidFill>
                <a:effectLst/>
                <a:highlight>
                  <a:srgbClr val="E9EAEE"/>
                </a:highlight>
                <a:latin typeface="Calibri" panose="020F0502020204030204" pitchFamily="34" charset="0"/>
                <a:ea typeface="Times New Roman" panose="02020603050405020304" pitchFamily="18" charset="0"/>
                <a:cs typeface="Calibri" panose="020F0502020204030204" pitchFamily="34" charset="0"/>
              </a:rPr>
              <a:t>returnate</a:t>
            </a:r>
            <a:r>
              <a:rPr lang="en-US" sz="1600" b="1" kern="0" dirty="0">
                <a:solidFill>
                  <a:srgbClr val="222222"/>
                </a:solidFill>
                <a:effectLst/>
                <a:highlight>
                  <a:srgbClr val="E9EAEE"/>
                </a:highlight>
                <a:latin typeface="Calibri" panose="020F0502020204030204" pitchFamily="34" charset="0"/>
                <a:ea typeface="Times New Roman" panose="02020603050405020304" pitchFamily="18" charset="0"/>
                <a:cs typeface="Calibri" panose="020F0502020204030204" pitchFamily="34" charset="0"/>
              </a:rPr>
              <a:t> de SIMPV;</a:t>
            </a:r>
            <a:endParaRPr lang="en-US" sz="1600" kern="100" dirty="0">
              <a:effectLst/>
              <a:highlight>
                <a:srgbClr val="E9EAEE"/>
              </a:highlight>
              <a:latin typeface="Calibri" panose="020F0502020204030204" pitchFamily="34" charset="0"/>
              <a:ea typeface="Calibri" panose="020F0502020204030204" pitchFamily="34" charset="0"/>
              <a:cs typeface="Times New Roman" panose="02020603050405020304" pitchFamily="18" charset="0"/>
            </a:endParaRPr>
          </a:p>
          <a:p>
            <a:pPr marL="285750" indent="-285750" algn="just">
              <a:lnSpc>
                <a:spcPct val="107000"/>
              </a:lnSpc>
              <a:spcAft>
                <a:spcPts val="750"/>
              </a:spcAft>
              <a:buFont typeface="Wingdings" panose="05000000000000000000" pitchFamily="2" charset="2"/>
              <a:buChar char="q"/>
            </a:pPr>
            <a:r>
              <a:rPr lang="en-US" sz="16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a:t>
            </a:r>
            <a:r>
              <a:rPr lang="en-US" sz="16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asigură</a:t>
            </a:r>
            <a:r>
              <a:rPr lang="en-US" sz="16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a:t>
            </a:r>
            <a:r>
              <a:rPr lang="en-US" sz="16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îndeplinirea</a:t>
            </a:r>
            <a:r>
              <a:rPr lang="en-US" sz="16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a:t>
            </a:r>
            <a:r>
              <a:rPr lang="en-US" sz="16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dispoziţiilor</a:t>
            </a:r>
            <a:r>
              <a:rPr lang="en-US" sz="16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a:t>
            </a:r>
            <a:r>
              <a:rPr lang="en-US" sz="16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preşedintelui</a:t>
            </a:r>
            <a:r>
              <a:rPr lang="en-US" sz="16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a:t>
            </a:r>
            <a:r>
              <a:rPr lang="en-US" sz="16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biroului</a:t>
            </a:r>
            <a:r>
              <a:rPr lang="en-US" sz="16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electoral al </a:t>
            </a:r>
            <a:r>
              <a:rPr lang="en-US" sz="16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secţiei</a:t>
            </a:r>
            <a:r>
              <a:rPr lang="en-US" sz="16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de </a:t>
            </a:r>
            <a:r>
              <a:rPr lang="en-US" sz="16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votare</a:t>
            </a:r>
            <a:r>
              <a:rPr lang="en-US" sz="16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a:t>
            </a:r>
            <a:endParaRPr lang="ro-RO" sz="16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endParaRPr>
          </a:p>
          <a:p>
            <a:pPr marL="285750" indent="-285750" algn="just">
              <a:lnSpc>
                <a:spcPct val="107000"/>
              </a:lnSpc>
              <a:spcAft>
                <a:spcPts val="750"/>
              </a:spcAft>
              <a:buFont typeface="Wingdings" panose="05000000000000000000" pitchFamily="2" charset="2"/>
              <a:buChar char="q"/>
            </a:pPr>
            <a:r>
              <a:rPr lang="en-US" sz="1600" b="1" kern="0" dirty="0">
                <a:solidFill>
                  <a:srgbClr val="222222"/>
                </a:solidFill>
                <a:latin typeface="Calibri" panose="020F0502020204030204" pitchFamily="34" charset="0"/>
                <a:ea typeface="Times New Roman" panose="02020603050405020304" pitchFamily="18" charset="0"/>
                <a:cs typeface="Calibri" panose="020F0502020204030204" pitchFamily="34" charset="0"/>
              </a:rPr>
              <a:t>-</a:t>
            </a:r>
            <a:r>
              <a:rPr lang="en-US" sz="1600" b="1" kern="0" dirty="0" err="1">
                <a:solidFill>
                  <a:srgbClr val="222222"/>
                </a:solidFill>
                <a:latin typeface="Calibri" panose="020F0502020204030204" pitchFamily="34" charset="0"/>
                <a:ea typeface="Times New Roman" panose="02020603050405020304" pitchFamily="18" charset="0"/>
                <a:cs typeface="Calibri" panose="020F0502020204030204" pitchFamily="34" charset="0"/>
              </a:rPr>
              <a:t>informează</a:t>
            </a:r>
            <a:r>
              <a:rPr lang="en-US" sz="1600" b="1" kern="0" dirty="0">
                <a:solidFill>
                  <a:srgbClr val="222222"/>
                </a:solidFill>
                <a:latin typeface="Calibri" panose="020F0502020204030204" pitchFamily="34" charset="0"/>
                <a:ea typeface="Times New Roman" panose="02020603050405020304" pitchFamily="18" charset="0"/>
                <a:cs typeface="Calibri" panose="020F0502020204030204" pitchFamily="34" charset="0"/>
              </a:rPr>
              <a:t> </a:t>
            </a:r>
            <a:r>
              <a:rPr lang="en-US" sz="1600" b="1" kern="0" dirty="0" err="1">
                <a:solidFill>
                  <a:srgbClr val="222222"/>
                </a:solidFill>
                <a:latin typeface="Calibri" panose="020F0502020204030204" pitchFamily="34" charset="0"/>
                <a:ea typeface="Times New Roman" panose="02020603050405020304" pitchFamily="18" charset="0"/>
                <a:cs typeface="Calibri" panose="020F0502020204030204" pitchFamily="34" charset="0"/>
              </a:rPr>
              <a:t>preşedintele</a:t>
            </a:r>
            <a:r>
              <a:rPr lang="en-US" sz="1600" b="1" kern="0" dirty="0">
                <a:solidFill>
                  <a:srgbClr val="222222"/>
                </a:solidFill>
                <a:latin typeface="Calibri" panose="020F0502020204030204" pitchFamily="34" charset="0"/>
                <a:ea typeface="Times New Roman" panose="02020603050405020304" pitchFamily="18" charset="0"/>
                <a:cs typeface="Calibri" panose="020F0502020204030204" pitchFamily="34" charset="0"/>
              </a:rPr>
              <a:t> </a:t>
            </a:r>
            <a:r>
              <a:rPr lang="en-US" sz="1600" b="1" kern="0" dirty="0" err="1">
                <a:solidFill>
                  <a:srgbClr val="222222"/>
                </a:solidFill>
                <a:latin typeface="Calibri" panose="020F0502020204030204" pitchFamily="34" charset="0"/>
                <a:ea typeface="Times New Roman" panose="02020603050405020304" pitchFamily="18" charset="0"/>
                <a:cs typeface="Calibri" panose="020F0502020204030204" pitchFamily="34" charset="0"/>
              </a:rPr>
              <a:t>biroului</a:t>
            </a:r>
            <a:r>
              <a:rPr lang="en-US" sz="1600" b="1" kern="0" dirty="0">
                <a:solidFill>
                  <a:srgbClr val="222222"/>
                </a:solidFill>
                <a:latin typeface="Calibri" panose="020F0502020204030204" pitchFamily="34" charset="0"/>
                <a:ea typeface="Times New Roman" panose="02020603050405020304" pitchFamily="18" charset="0"/>
                <a:cs typeface="Calibri" panose="020F0502020204030204" pitchFamily="34" charset="0"/>
              </a:rPr>
              <a:t> electoral al </a:t>
            </a:r>
            <a:r>
              <a:rPr lang="en-US" sz="1600" b="1" kern="0" dirty="0" err="1">
                <a:solidFill>
                  <a:srgbClr val="222222"/>
                </a:solidFill>
                <a:latin typeface="Calibri" panose="020F0502020204030204" pitchFamily="34" charset="0"/>
                <a:ea typeface="Times New Roman" panose="02020603050405020304" pitchFamily="18" charset="0"/>
                <a:cs typeface="Calibri" panose="020F0502020204030204" pitchFamily="34" charset="0"/>
              </a:rPr>
              <a:t>secţiei</a:t>
            </a:r>
            <a:r>
              <a:rPr lang="en-US" sz="1600" b="1" kern="0" dirty="0">
                <a:solidFill>
                  <a:srgbClr val="222222"/>
                </a:solidFill>
                <a:latin typeface="Calibri" panose="020F0502020204030204" pitchFamily="34" charset="0"/>
                <a:ea typeface="Times New Roman" panose="02020603050405020304" pitchFamily="18" charset="0"/>
                <a:cs typeface="Calibri" panose="020F0502020204030204" pitchFamily="34" charset="0"/>
              </a:rPr>
              <a:t> de</a:t>
            </a:r>
            <a:r>
              <a:rPr lang="en-US" sz="1600" kern="0" dirty="0">
                <a:solidFill>
                  <a:srgbClr val="444444"/>
                </a:solidFill>
                <a:latin typeface="Calibri" panose="020F0502020204030204" pitchFamily="34" charset="0"/>
                <a:ea typeface="Times New Roman" panose="02020603050405020304" pitchFamily="18" charset="0"/>
                <a:cs typeface="Calibri" panose="020F0502020204030204" pitchFamily="34" charset="0"/>
              </a:rPr>
              <a:t> </a:t>
            </a:r>
            <a:r>
              <a:rPr lang="en-US" sz="1600" b="1" kern="0" dirty="0" err="1">
                <a:solidFill>
                  <a:srgbClr val="222222"/>
                </a:solidFill>
                <a:latin typeface="Calibri" panose="020F0502020204030204" pitchFamily="34" charset="0"/>
                <a:ea typeface="Times New Roman" panose="02020603050405020304" pitchFamily="18" charset="0"/>
                <a:cs typeface="Calibri" panose="020F0502020204030204" pitchFamily="34" charset="0"/>
              </a:rPr>
              <a:t>votare</a:t>
            </a:r>
            <a:r>
              <a:rPr lang="en-US" sz="1600" b="1" kern="0" dirty="0">
                <a:solidFill>
                  <a:srgbClr val="222222"/>
                </a:solidFill>
                <a:latin typeface="Calibri" panose="020F0502020204030204" pitchFamily="34" charset="0"/>
                <a:ea typeface="Times New Roman" panose="02020603050405020304" pitchFamily="18" charset="0"/>
                <a:cs typeface="Calibri" panose="020F0502020204030204" pitchFamily="34" charset="0"/>
              </a:rPr>
              <a:t> </a:t>
            </a:r>
            <a:r>
              <a:rPr lang="en-US" sz="1600" b="1" kern="0" dirty="0" err="1">
                <a:solidFill>
                  <a:srgbClr val="222222"/>
                </a:solidFill>
                <a:latin typeface="Calibri" panose="020F0502020204030204" pitchFamily="34" charset="0"/>
                <a:ea typeface="Times New Roman" panose="02020603050405020304" pitchFamily="18" charset="0"/>
                <a:cs typeface="Calibri" panose="020F0502020204030204" pitchFamily="34" charset="0"/>
              </a:rPr>
              <a:t>şi</a:t>
            </a:r>
            <a:r>
              <a:rPr lang="en-US" sz="1600" b="1" kern="0" dirty="0">
                <a:solidFill>
                  <a:srgbClr val="222222"/>
                </a:solidFill>
                <a:latin typeface="Calibri" panose="020F0502020204030204" pitchFamily="34" charset="0"/>
                <a:ea typeface="Times New Roman" panose="02020603050405020304" pitchFamily="18" charset="0"/>
                <a:cs typeface="Calibri" panose="020F0502020204030204" pitchFamily="34" charset="0"/>
              </a:rPr>
              <a:t> </a:t>
            </a:r>
            <a:r>
              <a:rPr lang="en-US" sz="1600" b="1" kern="0" dirty="0" err="1">
                <a:solidFill>
                  <a:srgbClr val="222222"/>
                </a:solidFill>
                <a:latin typeface="Calibri" panose="020F0502020204030204" pitchFamily="34" charset="0"/>
                <a:ea typeface="Times New Roman" panose="02020603050405020304" pitchFamily="18" charset="0"/>
                <a:cs typeface="Calibri" panose="020F0502020204030204" pitchFamily="34" charset="0"/>
              </a:rPr>
              <a:t>Centrul</a:t>
            </a:r>
            <a:r>
              <a:rPr lang="en-US" sz="1600" b="1" kern="0" dirty="0">
                <a:solidFill>
                  <a:srgbClr val="222222"/>
                </a:solidFill>
                <a:latin typeface="Calibri" panose="020F0502020204030204" pitchFamily="34" charset="0"/>
                <a:ea typeface="Times New Roman" panose="02020603050405020304" pitchFamily="18" charset="0"/>
                <a:cs typeface="Calibri" panose="020F0502020204030204" pitchFamily="34" charset="0"/>
              </a:rPr>
              <a:t> de </a:t>
            </a:r>
            <a:r>
              <a:rPr lang="en-US" sz="1600" b="1" kern="0" dirty="0" err="1">
                <a:solidFill>
                  <a:srgbClr val="222222"/>
                </a:solidFill>
                <a:latin typeface="Calibri" panose="020F0502020204030204" pitchFamily="34" charset="0"/>
                <a:ea typeface="Times New Roman" panose="02020603050405020304" pitchFamily="18" charset="0"/>
                <a:cs typeface="Calibri" panose="020F0502020204030204" pitchFamily="34" charset="0"/>
              </a:rPr>
              <a:t>preluare</a:t>
            </a:r>
            <a:r>
              <a:rPr lang="en-US" sz="1600" b="1" kern="0" dirty="0">
                <a:solidFill>
                  <a:srgbClr val="222222"/>
                </a:solidFill>
                <a:latin typeface="Calibri" panose="020F0502020204030204" pitchFamily="34" charset="0"/>
                <a:ea typeface="Times New Roman" panose="02020603050405020304" pitchFamily="18" charset="0"/>
                <a:cs typeface="Calibri" panose="020F0502020204030204" pitchFamily="34" charset="0"/>
              </a:rPr>
              <a:t> a </a:t>
            </a:r>
            <a:r>
              <a:rPr lang="en-US" sz="1600" b="1" kern="0" dirty="0" err="1">
                <a:solidFill>
                  <a:srgbClr val="222222"/>
                </a:solidFill>
                <a:latin typeface="Calibri" panose="020F0502020204030204" pitchFamily="34" charset="0"/>
                <a:ea typeface="Times New Roman" panose="02020603050405020304" pitchFamily="18" charset="0"/>
                <a:cs typeface="Calibri" panose="020F0502020204030204" pitchFamily="34" charset="0"/>
              </a:rPr>
              <a:t>apelurilor</a:t>
            </a:r>
            <a:r>
              <a:rPr lang="en-US" sz="1600" b="1" kern="0" dirty="0">
                <a:solidFill>
                  <a:srgbClr val="222222"/>
                </a:solidFill>
                <a:latin typeface="Calibri" panose="020F0502020204030204" pitchFamily="34" charset="0"/>
                <a:ea typeface="Times New Roman" panose="02020603050405020304" pitchFamily="18" charset="0"/>
                <a:cs typeface="Calibri" panose="020F0502020204030204" pitchFamily="34" charset="0"/>
              </a:rPr>
              <a:t> cu </a:t>
            </a:r>
            <a:r>
              <a:rPr lang="en-US" sz="1600" b="1" kern="0" dirty="0" err="1">
                <a:solidFill>
                  <a:srgbClr val="222222"/>
                </a:solidFill>
                <a:latin typeface="Calibri" panose="020F0502020204030204" pitchFamily="34" charset="0"/>
                <a:ea typeface="Times New Roman" panose="02020603050405020304" pitchFamily="18" charset="0"/>
                <a:cs typeface="Calibri" panose="020F0502020204030204" pitchFamily="34" charset="0"/>
              </a:rPr>
              <a:t>privire</a:t>
            </a:r>
            <a:r>
              <a:rPr lang="en-US" sz="1600" b="1" kern="0" dirty="0">
                <a:solidFill>
                  <a:srgbClr val="222222"/>
                </a:solidFill>
                <a:latin typeface="Calibri" panose="020F0502020204030204" pitchFamily="34" charset="0"/>
                <a:ea typeface="Times New Roman" panose="02020603050405020304" pitchFamily="18" charset="0"/>
                <a:cs typeface="Calibri" panose="020F0502020204030204" pitchFamily="34" charset="0"/>
              </a:rPr>
              <a:t> la </a:t>
            </a:r>
            <a:r>
              <a:rPr lang="en-US" sz="1600" b="1" kern="0" dirty="0" err="1">
                <a:solidFill>
                  <a:srgbClr val="222222"/>
                </a:solidFill>
                <a:latin typeface="Calibri" panose="020F0502020204030204" pitchFamily="34" charset="0"/>
                <a:ea typeface="Times New Roman" panose="02020603050405020304" pitchFamily="18" charset="0"/>
                <a:cs typeface="Calibri" panose="020F0502020204030204" pitchFamily="34" charset="0"/>
              </a:rPr>
              <a:t>disfuncţionalităţile</a:t>
            </a:r>
            <a:r>
              <a:rPr lang="en-US" sz="1600" b="1" kern="0" dirty="0">
                <a:solidFill>
                  <a:srgbClr val="222222"/>
                </a:solidFill>
                <a:latin typeface="Calibri" panose="020F0502020204030204" pitchFamily="34" charset="0"/>
                <a:ea typeface="Times New Roman" panose="02020603050405020304" pitchFamily="18" charset="0"/>
                <a:cs typeface="Calibri" panose="020F0502020204030204" pitchFamily="34" charset="0"/>
              </a:rPr>
              <a:t> </a:t>
            </a:r>
            <a:r>
              <a:rPr lang="en-US" sz="1600" b="1" kern="0" dirty="0" err="1">
                <a:solidFill>
                  <a:srgbClr val="222222"/>
                </a:solidFill>
                <a:latin typeface="Calibri" panose="020F0502020204030204" pitchFamily="34" charset="0"/>
                <a:ea typeface="Times New Roman" panose="02020603050405020304" pitchFamily="18" charset="0"/>
                <a:cs typeface="Calibri" panose="020F0502020204030204" pitchFamily="34" charset="0"/>
              </a:rPr>
              <a:t>terminalului</a:t>
            </a:r>
            <a:r>
              <a:rPr lang="en-US" sz="1600" b="1" kern="0" dirty="0">
                <a:solidFill>
                  <a:srgbClr val="222222"/>
                </a:solidFill>
                <a:latin typeface="Calibri" panose="020F0502020204030204" pitchFamily="34" charset="0"/>
                <a:ea typeface="Times New Roman" panose="02020603050405020304" pitchFamily="18" charset="0"/>
                <a:cs typeface="Calibri" panose="020F0502020204030204" pitchFamily="34" charset="0"/>
              </a:rPr>
              <a:t> </a:t>
            </a:r>
            <a:r>
              <a:rPr lang="en-US" sz="1600" b="1" kern="0" dirty="0">
                <a:solidFill>
                  <a:srgbClr val="222222"/>
                </a:solidFill>
                <a:highlight>
                  <a:srgbClr val="E9EAEE"/>
                </a:highlight>
                <a:latin typeface="Calibri" panose="020F0502020204030204" pitchFamily="34" charset="0"/>
                <a:ea typeface="Times New Roman" panose="02020603050405020304" pitchFamily="18" charset="0"/>
                <a:cs typeface="Calibri" panose="020F0502020204030204" pitchFamily="34" charset="0"/>
              </a:rPr>
              <a:t>informatic</a:t>
            </a:r>
            <a:r>
              <a:rPr lang="ro-RO" sz="1600" b="1" kern="0" dirty="0">
                <a:solidFill>
                  <a:srgbClr val="222222"/>
                </a:solidFill>
                <a:highlight>
                  <a:srgbClr val="E9EAEE"/>
                </a:highlight>
                <a:latin typeface="Calibri" panose="020F0502020204030204" pitchFamily="34" charset="0"/>
                <a:ea typeface="Times New Roman" panose="02020603050405020304" pitchFamily="18" charset="0"/>
                <a:cs typeface="Calibri" panose="020F0502020204030204" pitchFamily="34" charset="0"/>
              </a:rPr>
              <a:t> atât la momentul </a:t>
            </a:r>
            <a:r>
              <a:rPr lang="ro-RO" sz="1600" b="1" kern="0" dirty="0" err="1">
                <a:solidFill>
                  <a:srgbClr val="222222"/>
                </a:solidFill>
                <a:highlight>
                  <a:srgbClr val="E9EAEE"/>
                </a:highlight>
                <a:latin typeface="Calibri" panose="020F0502020204030204" pitchFamily="34" charset="0"/>
                <a:ea typeface="Times New Roman" panose="02020603050405020304" pitchFamily="18" charset="0"/>
                <a:cs typeface="Calibri" panose="020F0502020204030204" pitchFamily="34" charset="0"/>
              </a:rPr>
              <a:t>aparițiie</a:t>
            </a:r>
            <a:r>
              <a:rPr lang="ro-RO" sz="1600" b="1" kern="0" dirty="0">
                <a:solidFill>
                  <a:srgbClr val="222222"/>
                </a:solidFill>
                <a:highlight>
                  <a:srgbClr val="E9EAEE"/>
                </a:highlight>
                <a:latin typeface="Calibri" panose="020F0502020204030204" pitchFamily="34" charset="0"/>
                <a:ea typeface="Times New Roman" panose="02020603050405020304" pitchFamily="18" charset="0"/>
                <a:cs typeface="Calibri" panose="020F0502020204030204" pitchFamily="34" charset="0"/>
              </a:rPr>
              <a:t> acestora, cât și la momentul remedierii acestora</a:t>
            </a:r>
            <a:r>
              <a:rPr lang="en-US" sz="1600" b="1" kern="0" dirty="0">
                <a:solidFill>
                  <a:srgbClr val="222222"/>
                </a:solidFill>
                <a:highlight>
                  <a:srgbClr val="E9EAEE"/>
                </a:highlight>
                <a:latin typeface="Calibri" panose="020F0502020204030204" pitchFamily="34" charset="0"/>
                <a:ea typeface="Times New Roman" panose="02020603050405020304" pitchFamily="18" charset="0"/>
                <a:cs typeface="Calibri" panose="020F0502020204030204" pitchFamily="34" charset="0"/>
              </a:rPr>
              <a:t>;</a:t>
            </a:r>
            <a:endParaRPr lang="en-US" sz="1600" kern="100" dirty="0">
              <a:highlight>
                <a:srgbClr val="E9EAEE"/>
              </a:highlight>
              <a:latin typeface="Calibri" panose="020F0502020204030204" pitchFamily="34" charset="0"/>
              <a:ea typeface="Calibri" panose="020F0502020204030204" pitchFamily="34" charset="0"/>
              <a:cs typeface="Times New Roman" panose="02020603050405020304" pitchFamily="18" charset="0"/>
            </a:endParaRPr>
          </a:p>
          <a:p>
            <a:pPr marL="285750" indent="-285750" algn="just">
              <a:lnSpc>
                <a:spcPct val="107000"/>
              </a:lnSpc>
              <a:spcAft>
                <a:spcPts val="750"/>
              </a:spcAft>
              <a:buFont typeface="Wingdings" panose="05000000000000000000" pitchFamily="2" charset="2"/>
              <a:buChar char="q"/>
            </a:pPr>
            <a:r>
              <a:rPr lang="ro-RO" sz="1600" b="1" kern="0" dirty="0">
                <a:solidFill>
                  <a:srgbClr val="222222"/>
                </a:solidFill>
                <a:latin typeface="Calibri" panose="020F0502020204030204" pitchFamily="34" charset="0"/>
                <a:ea typeface="Times New Roman" panose="02020603050405020304" pitchFamily="18" charset="0"/>
                <a:cs typeface="Calibri" panose="020F0502020204030204" pitchFamily="34" charset="0"/>
              </a:rPr>
              <a:t>-</a:t>
            </a:r>
            <a:r>
              <a:rPr lang="en-US" sz="1600" b="1" kern="0" dirty="0" err="1">
                <a:solidFill>
                  <a:srgbClr val="222222"/>
                </a:solidFill>
                <a:latin typeface="Calibri" panose="020F0502020204030204" pitchFamily="34" charset="0"/>
                <a:ea typeface="Times New Roman" panose="02020603050405020304" pitchFamily="18" charset="0"/>
                <a:cs typeface="Calibri" panose="020F0502020204030204" pitchFamily="34" charset="0"/>
              </a:rPr>
              <a:t>realizează</a:t>
            </a:r>
            <a:r>
              <a:rPr lang="en-US" sz="1600" b="1" kern="0" dirty="0">
                <a:solidFill>
                  <a:srgbClr val="222222"/>
                </a:solidFill>
                <a:latin typeface="Calibri" panose="020F0502020204030204" pitchFamily="34" charset="0"/>
                <a:ea typeface="Times New Roman" panose="02020603050405020304" pitchFamily="18" charset="0"/>
                <a:cs typeface="Calibri" panose="020F0502020204030204" pitchFamily="34" charset="0"/>
              </a:rPr>
              <a:t> </a:t>
            </a:r>
            <a:r>
              <a:rPr lang="en-US" sz="1600" b="1" kern="0" dirty="0" err="1">
                <a:solidFill>
                  <a:srgbClr val="222222"/>
                </a:solidFill>
                <a:latin typeface="Calibri" panose="020F0502020204030204" pitchFamily="34" charset="0"/>
                <a:ea typeface="Times New Roman" panose="02020603050405020304" pitchFamily="18" charset="0"/>
                <a:cs typeface="Calibri" panose="020F0502020204030204" pitchFamily="34" charset="0"/>
              </a:rPr>
              <a:t>actualizările</a:t>
            </a:r>
            <a:r>
              <a:rPr lang="en-US" sz="1600" b="1" kern="0" dirty="0">
                <a:solidFill>
                  <a:srgbClr val="222222"/>
                </a:solidFill>
                <a:latin typeface="Calibri" panose="020F0502020204030204" pitchFamily="34" charset="0"/>
                <a:ea typeface="Times New Roman" panose="02020603050405020304" pitchFamily="18" charset="0"/>
                <a:cs typeface="Calibri" panose="020F0502020204030204" pitchFamily="34" charset="0"/>
              </a:rPr>
              <a:t> ADV </a:t>
            </a:r>
            <a:r>
              <a:rPr lang="en-US" sz="1600" b="1" kern="0" dirty="0" err="1">
                <a:solidFill>
                  <a:srgbClr val="222222"/>
                </a:solidFill>
                <a:latin typeface="Calibri" panose="020F0502020204030204" pitchFamily="34" charset="0"/>
                <a:ea typeface="Times New Roman" panose="02020603050405020304" pitchFamily="18" charset="0"/>
                <a:cs typeface="Calibri" panose="020F0502020204030204" pitchFamily="34" charset="0"/>
              </a:rPr>
              <a:t>pe</a:t>
            </a:r>
            <a:r>
              <a:rPr lang="en-US" sz="1600" b="1" kern="0" dirty="0">
                <a:solidFill>
                  <a:srgbClr val="222222"/>
                </a:solidFill>
                <a:latin typeface="Calibri" panose="020F0502020204030204" pitchFamily="34" charset="0"/>
                <a:ea typeface="Times New Roman" panose="02020603050405020304" pitchFamily="18" charset="0"/>
                <a:cs typeface="Calibri" panose="020F0502020204030204" pitchFamily="34" charset="0"/>
              </a:rPr>
              <a:t> </a:t>
            </a:r>
            <a:r>
              <a:rPr lang="en-US" sz="1600" b="1" kern="0" dirty="0" err="1">
                <a:solidFill>
                  <a:srgbClr val="222222"/>
                </a:solidFill>
                <a:latin typeface="Calibri" panose="020F0502020204030204" pitchFamily="34" charset="0"/>
                <a:ea typeface="Times New Roman" panose="02020603050405020304" pitchFamily="18" charset="0"/>
                <a:cs typeface="Calibri" panose="020F0502020204030204" pitchFamily="34" charset="0"/>
              </a:rPr>
              <a:t>terminalul</a:t>
            </a:r>
            <a:r>
              <a:rPr lang="en-US" sz="1600" b="1" kern="0" dirty="0">
                <a:solidFill>
                  <a:srgbClr val="222222"/>
                </a:solidFill>
                <a:latin typeface="Calibri" panose="020F0502020204030204" pitchFamily="34" charset="0"/>
                <a:ea typeface="Times New Roman" panose="02020603050405020304" pitchFamily="18" charset="0"/>
                <a:cs typeface="Calibri" panose="020F0502020204030204" pitchFamily="34" charset="0"/>
              </a:rPr>
              <a:t> </a:t>
            </a:r>
            <a:r>
              <a:rPr lang="en-US" sz="1600" b="1" kern="0" dirty="0" err="1">
                <a:solidFill>
                  <a:srgbClr val="222222"/>
                </a:solidFill>
                <a:latin typeface="Calibri" panose="020F0502020204030204" pitchFamily="34" charset="0"/>
                <a:ea typeface="Times New Roman" panose="02020603050405020304" pitchFamily="18" charset="0"/>
                <a:cs typeface="Calibri" panose="020F0502020204030204" pitchFamily="34" charset="0"/>
              </a:rPr>
              <a:t>informatic</a:t>
            </a:r>
            <a:r>
              <a:rPr lang="en-US" sz="1600" b="1" kern="0" dirty="0">
                <a:solidFill>
                  <a:srgbClr val="222222"/>
                </a:solidFill>
                <a:latin typeface="Calibri" panose="020F0502020204030204" pitchFamily="34" charset="0"/>
                <a:ea typeface="Times New Roman" panose="02020603050405020304" pitchFamily="18" charset="0"/>
                <a:cs typeface="Calibri" panose="020F0502020204030204" pitchFamily="34" charset="0"/>
              </a:rPr>
              <a:t> </a:t>
            </a:r>
            <a:r>
              <a:rPr lang="en-US" sz="1600" b="1" kern="0" dirty="0" err="1">
                <a:solidFill>
                  <a:srgbClr val="222222"/>
                </a:solidFill>
                <a:latin typeface="Calibri" panose="020F0502020204030204" pitchFamily="34" charset="0"/>
                <a:ea typeface="Times New Roman" panose="02020603050405020304" pitchFamily="18" charset="0"/>
                <a:cs typeface="Calibri" panose="020F0502020204030204" pitchFamily="34" charset="0"/>
              </a:rPr>
              <a:t>utilizat</a:t>
            </a:r>
            <a:r>
              <a:rPr lang="en-US" sz="1600" b="1" kern="0" dirty="0">
                <a:solidFill>
                  <a:srgbClr val="222222"/>
                </a:solidFill>
                <a:latin typeface="Calibri" panose="020F0502020204030204" pitchFamily="34" charset="0"/>
                <a:ea typeface="Times New Roman" panose="02020603050405020304" pitchFamily="18" charset="0"/>
                <a:cs typeface="Calibri" panose="020F0502020204030204" pitchFamily="34" charset="0"/>
              </a:rPr>
              <a:t>;</a:t>
            </a:r>
            <a:endParaRPr lang="ro-RO" sz="1600" b="1" kern="0" dirty="0">
              <a:solidFill>
                <a:srgbClr val="222222"/>
              </a:solidFill>
              <a:latin typeface="Calibri" panose="020F0502020204030204" pitchFamily="34" charset="0"/>
              <a:ea typeface="Times New Roman" panose="02020603050405020304" pitchFamily="18" charset="0"/>
              <a:cs typeface="Calibri" panose="020F0502020204030204" pitchFamily="34" charset="0"/>
            </a:endParaRPr>
          </a:p>
          <a:p>
            <a:pPr marL="285750" indent="-285750" algn="just">
              <a:lnSpc>
                <a:spcPct val="107000"/>
              </a:lnSpc>
              <a:spcAft>
                <a:spcPts val="750"/>
              </a:spcAft>
              <a:buFont typeface="Wingdings" panose="05000000000000000000" pitchFamily="2" charset="2"/>
              <a:buChar char="q"/>
            </a:pPr>
            <a:r>
              <a:rPr lang="en-US" sz="1600" b="1" kern="0" dirty="0">
                <a:solidFill>
                  <a:srgbClr val="222222"/>
                </a:solidFill>
                <a:latin typeface="Calibri" panose="020F0502020204030204" pitchFamily="34" charset="0"/>
                <a:ea typeface="Times New Roman" panose="02020603050405020304" pitchFamily="18" charset="0"/>
                <a:cs typeface="Calibri" panose="020F0502020204030204" pitchFamily="34" charset="0"/>
              </a:rPr>
              <a:t>-</a:t>
            </a:r>
            <a:r>
              <a:rPr lang="en-US" sz="1600" b="1" kern="0" dirty="0" err="1">
                <a:solidFill>
                  <a:srgbClr val="222222"/>
                </a:solidFill>
                <a:latin typeface="Calibri" panose="020F0502020204030204" pitchFamily="34" charset="0"/>
                <a:ea typeface="Times New Roman" panose="02020603050405020304" pitchFamily="18" charset="0"/>
                <a:cs typeface="Calibri" panose="020F0502020204030204" pitchFamily="34" charset="0"/>
              </a:rPr>
              <a:t>preînregistrează</a:t>
            </a:r>
            <a:r>
              <a:rPr lang="en-US" sz="1600" b="1" kern="0" dirty="0">
                <a:solidFill>
                  <a:srgbClr val="222222"/>
                </a:solidFill>
                <a:latin typeface="Calibri" panose="020F0502020204030204" pitchFamily="34" charset="0"/>
                <a:ea typeface="Times New Roman" panose="02020603050405020304" pitchFamily="18" charset="0"/>
                <a:cs typeface="Calibri" panose="020F0502020204030204" pitchFamily="34" charset="0"/>
              </a:rPr>
              <a:t> </a:t>
            </a:r>
            <a:r>
              <a:rPr lang="en-US" sz="1600" b="1" kern="0" dirty="0" err="1">
                <a:solidFill>
                  <a:srgbClr val="222222"/>
                </a:solidFill>
                <a:latin typeface="Calibri" panose="020F0502020204030204" pitchFamily="34" charset="0"/>
                <a:ea typeface="Times New Roman" panose="02020603050405020304" pitchFamily="18" charset="0"/>
                <a:cs typeface="Calibri" panose="020F0502020204030204" pitchFamily="34" charset="0"/>
              </a:rPr>
              <a:t>codurile</a:t>
            </a:r>
            <a:r>
              <a:rPr lang="en-US" sz="1600" b="1" kern="0" dirty="0">
                <a:solidFill>
                  <a:srgbClr val="222222"/>
                </a:solidFill>
                <a:latin typeface="Calibri" panose="020F0502020204030204" pitchFamily="34" charset="0"/>
                <a:ea typeface="Times New Roman" panose="02020603050405020304" pitchFamily="18" charset="0"/>
                <a:cs typeface="Calibri" panose="020F0502020204030204" pitchFamily="34" charset="0"/>
              </a:rPr>
              <a:t> </a:t>
            </a:r>
            <a:r>
              <a:rPr lang="en-US" sz="1600" b="1" kern="0" dirty="0" err="1">
                <a:solidFill>
                  <a:srgbClr val="222222"/>
                </a:solidFill>
                <a:latin typeface="Calibri" panose="020F0502020204030204" pitchFamily="34" charset="0"/>
                <a:ea typeface="Times New Roman" panose="02020603050405020304" pitchFamily="18" charset="0"/>
                <a:cs typeface="Calibri" panose="020F0502020204030204" pitchFamily="34" charset="0"/>
              </a:rPr>
              <a:t>numerice</a:t>
            </a:r>
            <a:r>
              <a:rPr lang="en-US" sz="1600" b="1" kern="0" dirty="0">
                <a:solidFill>
                  <a:srgbClr val="222222"/>
                </a:solidFill>
                <a:latin typeface="Calibri" panose="020F0502020204030204" pitchFamily="34" charset="0"/>
                <a:ea typeface="Times New Roman" panose="02020603050405020304" pitchFamily="18" charset="0"/>
                <a:cs typeface="Calibri" panose="020F0502020204030204" pitchFamily="34" charset="0"/>
              </a:rPr>
              <a:t> </a:t>
            </a:r>
            <a:r>
              <a:rPr lang="en-US" sz="1600" b="1" kern="0" dirty="0" err="1">
                <a:solidFill>
                  <a:srgbClr val="222222"/>
                </a:solidFill>
                <a:latin typeface="Calibri" panose="020F0502020204030204" pitchFamily="34" charset="0"/>
                <a:ea typeface="Times New Roman" panose="02020603050405020304" pitchFamily="18" charset="0"/>
                <a:cs typeface="Calibri" panose="020F0502020204030204" pitchFamily="34" charset="0"/>
              </a:rPr>
              <a:t>personale</a:t>
            </a:r>
            <a:r>
              <a:rPr lang="en-US" sz="1600" b="1" kern="0" dirty="0">
                <a:solidFill>
                  <a:srgbClr val="222222"/>
                </a:solidFill>
                <a:latin typeface="Calibri" panose="020F0502020204030204" pitchFamily="34" charset="0"/>
                <a:ea typeface="Times New Roman" panose="02020603050405020304" pitchFamily="18" charset="0"/>
                <a:cs typeface="Calibri" panose="020F0502020204030204" pitchFamily="34" charset="0"/>
              </a:rPr>
              <a:t> ale </a:t>
            </a:r>
            <a:r>
              <a:rPr lang="en-US" sz="1600" b="1" kern="0" dirty="0" err="1">
                <a:solidFill>
                  <a:srgbClr val="222222"/>
                </a:solidFill>
                <a:latin typeface="Calibri" panose="020F0502020204030204" pitchFamily="34" charset="0"/>
                <a:ea typeface="Times New Roman" panose="02020603050405020304" pitchFamily="18" charset="0"/>
                <a:cs typeface="Calibri" panose="020F0502020204030204" pitchFamily="34" charset="0"/>
              </a:rPr>
              <a:t>alegătorilor</a:t>
            </a:r>
            <a:r>
              <a:rPr lang="en-US" sz="1600" b="1" kern="0" dirty="0">
                <a:solidFill>
                  <a:srgbClr val="222222"/>
                </a:solidFill>
                <a:latin typeface="Calibri" panose="020F0502020204030204" pitchFamily="34" charset="0"/>
                <a:ea typeface="Times New Roman" panose="02020603050405020304" pitchFamily="18" charset="0"/>
                <a:cs typeface="Calibri" panose="020F0502020204030204" pitchFamily="34" charset="0"/>
              </a:rPr>
              <a:t> care au </a:t>
            </a:r>
            <a:r>
              <a:rPr lang="en-US" sz="1600" b="1" kern="0" dirty="0" err="1">
                <a:solidFill>
                  <a:srgbClr val="222222"/>
                </a:solidFill>
                <a:latin typeface="Calibri" panose="020F0502020204030204" pitchFamily="34" charset="0"/>
                <a:ea typeface="Times New Roman" panose="02020603050405020304" pitchFamily="18" charset="0"/>
                <a:cs typeface="Calibri" panose="020F0502020204030204" pitchFamily="34" charset="0"/>
              </a:rPr>
              <a:t>formulat</a:t>
            </a:r>
            <a:r>
              <a:rPr lang="en-US" sz="1600" b="1" kern="0" dirty="0">
                <a:solidFill>
                  <a:srgbClr val="222222"/>
                </a:solidFill>
                <a:latin typeface="Calibri" panose="020F0502020204030204" pitchFamily="34" charset="0"/>
                <a:ea typeface="Times New Roman" panose="02020603050405020304" pitchFamily="18" charset="0"/>
                <a:cs typeface="Calibri" panose="020F0502020204030204" pitchFamily="34" charset="0"/>
              </a:rPr>
              <a:t> </a:t>
            </a:r>
            <a:r>
              <a:rPr lang="en-US" sz="1600" b="1" kern="0" dirty="0" err="1">
                <a:solidFill>
                  <a:srgbClr val="222222"/>
                </a:solidFill>
                <a:latin typeface="Calibri" panose="020F0502020204030204" pitchFamily="34" charset="0"/>
                <a:ea typeface="Times New Roman" panose="02020603050405020304" pitchFamily="18" charset="0"/>
                <a:cs typeface="Calibri" panose="020F0502020204030204" pitchFamily="34" charset="0"/>
              </a:rPr>
              <a:t>cereri</a:t>
            </a:r>
            <a:r>
              <a:rPr lang="en-US" sz="1600" b="1" kern="0" dirty="0">
                <a:solidFill>
                  <a:srgbClr val="222222"/>
                </a:solidFill>
                <a:latin typeface="Calibri" panose="020F0502020204030204" pitchFamily="34" charset="0"/>
                <a:ea typeface="Times New Roman" panose="02020603050405020304" pitchFamily="18" charset="0"/>
                <a:cs typeface="Calibri" panose="020F0502020204030204" pitchFamily="34" charset="0"/>
              </a:rPr>
              <a:t> </a:t>
            </a:r>
            <a:r>
              <a:rPr lang="en-US" sz="1600" b="1" kern="0" dirty="0" err="1">
                <a:solidFill>
                  <a:srgbClr val="222222"/>
                </a:solidFill>
                <a:latin typeface="Calibri" panose="020F0502020204030204" pitchFamily="34" charset="0"/>
                <a:ea typeface="Times New Roman" panose="02020603050405020304" pitchFamily="18" charset="0"/>
                <a:cs typeface="Calibri" panose="020F0502020204030204" pitchFamily="34" charset="0"/>
              </a:rPr>
              <a:t>pentru</a:t>
            </a:r>
            <a:r>
              <a:rPr lang="en-US" sz="1600" b="1" kern="0" dirty="0">
                <a:solidFill>
                  <a:srgbClr val="222222"/>
                </a:solidFill>
                <a:latin typeface="Calibri" panose="020F0502020204030204" pitchFamily="34" charset="0"/>
                <a:ea typeface="Times New Roman" panose="02020603050405020304" pitchFamily="18" charset="0"/>
                <a:cs typeface="Calibri" panose="020F0502020204030204" pitchFamily="34" charset="0"/>
              </a:rPr>
              <a:t> </a:t>
            </a:r>
            <a:r>
              <a:rPr lang="en-US" sz="1600" b="1" kern="0" dirty="0" err="1">
                <a:solidFill>
                  <a:srgbClr val="222222"/>
                </a:solidFill>
                <a:latin typeface="Calibri" panose="020F0502020204030204" pitchFamily="34" charset="0"/>
                <a:ea typeface="Times New Roman" panose="02020603050405020304" pitchFamily="18" charset="0"/>
                <a:cs typeface="Calibri" panose="020F0502020204030204" pitchFamily="34" charset="0"/>
              </a:rPr>
              <a:t>votul</a:t>
            </a:r>
            <a:r>
              <a:rPr lang="en-US" sz="1600" b="1" kern="0" dirty="0">
                <a:solidFill>
                  <a:srgbClr val="222222"/>
                </a:solidFill>
                <a:latin typeface="Calibri" panose="020F0502020204030204" pitchFamily="34" charset="0"/>
                <a:ea typeface="Times New Roman" panose="02020603050405020304" pitchFamily="18" charset="0"/>
                <a:cs typeface="Calibri" panose="020F0502020204030204" pitchFamily="34" charset="0"/>
              </a:rPr>
              <a:t> </a:t>
            </a:r>
            <a:r>
              <a:rPr lang="en-US" sz="1600" b="1" kern="0" dirty="0" err="1">
                <a:solidFill>
                  <a:srgbClr val="222222"/>
                </a:solidFill>
                <a:latin typeface="Calibri" panose="020F0502020204030204" pitchFamily="34" charset="0"/>
                <a:ea typeface="Times New Roman" panose="02020603050405020304" pitchFamily="18" charset="0"/>
                <a:cs typeface="Calibri" panose="020F0502020204030204" pitchFamily="34" charset="0"/>
              </a:rPr>
              <a:t>prin</a:t>
            </a:r>
            <a:r>
              <a:rPr lang="en-US" sz="1600" b="1" kern="0" dirty="0">
                <a:solidFill>
                  <a:srgbClr val="222222"/>
                </a:solidFill>
                <a:latin typeface="Calibri" panose="020F0502020204030204" pitchFamily="34" charset="0"/>
                <a:ea typeface="Times New Roman" panose="02020603050405020304" pitchFamily="18" charset="0"/>
                <a:cs typeface="Calibri" panose="020F0502020204030204" pitchFamily="34" charset="0"/>
              </a:rPr>
              <a:t> </a:t>
            </a:r>
            <a:r>
              <a:rPr lang="en-US" sz="1600" b="1" kern="0" dirty="0" err="1">
                <a:solidFill>
                  <a:srgbClr val="222222"/>
                </a:solidFill>
                <a:latin typeface="Calibri" panose="020F0502020204030204" pitchFamily="34" charset="0"/>
                <a:ea typeface="Times New Roman" panose="02020603050405020304" pitchFamily="18" charset="0"/>
                <a:cs typeface="Calibri" panose="020F0502020204030204" pitchFamily="34" charset="0"/>
              </a:rPr>
              <a:t>urna</a:t>
            </a:r>
            <a:r>
              <a:rPr lang="en-US" sz="1600" b="1" kern="0" dirty="0">
                <a:solidFill>
                  <a:srgbClr val="222222"/>
                </a:solidFill>
                <a:latin typeface="Calibri" panose="020F0502020204030204" pitchFamily="34" charset="0"/>
                <a:ea typeface="Times New Roman" panose="02020603050405020304" pitchFamily="18" charset="0"/>
                <a:cs typeface="Calibri" panose="020F0502020204030204" pitchFamily="34" charset="0"/>
              </a:rPr>
              <a:t> </a:t>
            </a:r>
            <a:r>
              <a:rPr lang="en-US" sz="1600" b="1" kern="0" dirty="0" err="1">
                <a:solidFill>
                  <a:srgbClr val="222222"/>
                </a:solidFill>
                <a:highlight>
                  <a:srgbClr val="E9EAEE"/>
                </a:highlight>
                <a:latin typeface="Calibri" panose="020F0502020204030204" pitchFamily="34" charset="0"/>
                <a:ea typeface="Times New Roman" panose="02020603050405020304" pitchFamily="18" charset="0"/>
                <a:cs typeface="Calibri" panose="020F0502020204030204" pitchFamily="34" charset="0"/>
              </a:rPr>
              <a:t>specială</a:t>
            </a:r>
            <a:r>
              <a:rPr lang="ro-RO" sz="1600" b="1" kern="0" dirty="0">
                <a:solidFill>
                  <a:srgbClr val="222222"/>
                </a:solidFill>
                <a:highlight>
                  <a:srgbClr val="E9EAEE"/>
                </a:highlight>
                <a:latin typeface="Calibri" panose="020F0502020204030204" pitchFamily="34" charset="0"/>
                <a:ea typeface="Times New Roman" panose="02020603050405020304" pitchFamily="18" charset="0"/>
                <a:cs typeface="Calibri" panose="020F0502020204030204" pitchFamily="34" charset="0"/>
              </a:rPr>
              <a:t> </a:t>
            </a:r>
            <a:r>
              <a:rPr lang="ro-RO" sz="1600" b="1" i="1" kern="0" dirty="0">
                <a:solidFill>
                  <a:srgbClr val="222222"/>
                </a:solidFill>
                <a:highlight>
                  <a:srgbClr val="E9EAEE"/>
                </a:highlight>
                <a:latin typeface="Calibri" panose="020F0502020204030204" pitchFamily="34" charset="0"/>
                <a:ea typeface="Times New Roman" panose="02020603050405020304" pitchFamily="18" charset="0"/>
                <a:cs typeface="Calibri" panose="020F0502020204030204" pitchFamily="34" charset="0"/>
              </a:rPr>
              <a:t>(aprobate de președinte)</a:t>
            </a:r>
            <a:r>
              <a:rPr lang="en-US" sz="1600" b="1" kern="0" dirty="0">
                <a:solidFill>
                  <a:srgbClr val="222222"/>
                </a:solidFill>
                <a:highlight>
                  <a:srgbClr val="E9EAEE"/>
                </a:highlight>
                <a:latin typeface="Calibri" panose="020F0502020204030204" pitchFamily="34" charset="0"/>
                <a:ea typeface="Times New Roman" panose="02020603050405020304" pitchFamily="18" charset="0"/>
                <a:cs typeface="Calibri" panose="020F0502020204030204" pitchFamily="34" charset="0"/>
              </a:rPr>
              <a:t>, </a:t>
            </a:r>
            <a:r>
              <a:rPr lang="en-US" sz="1600" b="1" kern="0" dirty="0" err="1">
                <a:solidFill>
                  <a:srgbClr val="222222"/>
                </a:solidFill>
                <a:latin typeface="Calibri" panose="020F0502020204030204" pitchFamily="34" charset="0"/>
                <a:ea typeface="Times New Roman" panose="02020603050405020304" pitchFamily="18" charset="0"/>
                <a:cs typeface="Calibri" panose="020F0502020204030204" pitchFamily="34" charset="0"/>
              </a:rPr>
              <a:t>urmând</a:t>
            </a:r>
            <a:r>
              <a:rPr lang="en-US" sz="1600" b="1" kern="0" dirty="0">
                <a:solidFill>
                  <a:srgbClr val="222222"/>
                </a:solidFill>
                <a:latin typeface="Calibri" panose="020F0502020204030204" pitchFamily="34" charset="0"/>
                <a:ea typeface="Times New Roman" panose="02020603050405020304" pitchFamily="18" charset="0"/>
                <a:cs typeface="Calibri" panose="020F0502020204030204" pitchFamily="34" charset="0"/>
              </a:rPr>
              <a:t> a fi </a:t>
            </a:r>
            <a:r>
              <a:rPr lang="en-US" sz="1600" b="1" kern="0" dirty="0" err="1">
                <a:solidFill>
                  <a:srgbClr val="222222"/>
                </a:solidFill>
                <a:latin typeface="Calibri" panose="020F0502020204030204" pitchFamily="34" charset="0"/>
                <a:ea typeface="Times New Roman" panose="02020603050405020304" pitchFamily="18" charset="0"/>
                <a:cs typeface="Calibri" panose="020F0502020204030204" pitchFamily="34" charset="0"/>
              </a:rPr>
              <a:t>înregistrate</a:t>
            </a:r>
            <a:r>
              <a:rPr lang="en-US" sz="1600" b="1" kern="0" dirty="0">
                <a:solidFill>
                  <a:srgbClr val="222222"/>
                </a:solidFill>
                <a:latin typeface="Calibri" panose="020F0502020204030204" pitchFamily="34" charset="0"/>
                <a:ea typeface="Times New Roman" panose="02020603050405020304" pitchFamily="18" charset="0"/>
                <a:cs typeface="Calibri" panose="020F0502020204030204" pitchFamily="34" charset="0"/>
              </a:rPr>
              <a:t> </a:t>
            </a:r>
            <a:r>
              <a:rPr lang="en-US" sz="1600" b="1" kern="0" dirty="0" err="1">
                <a:solidFill>
                  <a:srgbClr val="222222"/>
                </a:solidFill>
                <a:latin typeface="Calibri" panose="020F0502020204030204" pitchFamily="34" charset="0"/>
                <a:ea typeface="Times New Roman" panose="02020603050405020304" pitchFamily="18" charset="0"/>
                <a:cs typeface="Calibri" panose="020F0502020204030204" pitchFamily="34" charset="0"/>
              </a:rPr>
              <a:t>definitiv</a:t>
            </a:r>
            <a:r>
              <a:rPr lang="en-US" sz="1600" b="1" kern="0" dirty="0">
                <a:solidFill>
                  <a:srgbClr val="222222"/>
                </a:solidFill>
                <a:latin typeface="Calibri" panose="020F0502020204030204" pitchFamily="34" charset="0"/>
                <a:ea typeface="Times New Roman" panose="02020603050405020304" pitchFamily="18" charset="0"/>
                <a:cs typeface="Calibri" panose="020F0502020204030204" pitchFamily="34" charset="0"/>
              </a:rPr>
              <a:t> la </a:t>
            </a:r>
            <a:r>
              <a:rPr lang="en-US" sz="1600" b="1" kern="0" dirty="0" err="1">
                <a:solidFill>
                  <a:srgbClr val="222222"/>
                </a:solidFill>
                <a:latin typeface="Calibri" panose="020F0502020204030204" pitchFamily="34" charset="0"/>
                <a:ea typeface="Times New Roman" panose="02020603050405020304" pitchFamily="18" charset="0"/>
                <a:cs typeface="Calibri" panose="020F0502020204030204" pitchFamily="34" charset="0"/>
              </a:rPr>
              <a:t>întoarcerea</a:t>
            </a:r>
            <a:r>
              <a:rPr lang="en-US" sz="1600" b="1" kern="0" dirty="0">
                <a:solidFill>
                  <a:srgbClr val="222222"/>
                </a:solidFill>
                <a:latin typeface="Calibri" panose="020F0502020204030204" pitchFamily="34" charset="0"/>
                <a:ea typeface="Times New Roman" panose="02020603050405020304" pitchFamily="18" charset="0"/>
                <a:cs typeface="Calibri" panose="020F0502020204030204" pitchFamily="34" charset="0"/>
              </a:rPr>
              <a:t> </a:t>
            </a:r>
            <a:r>
              <a:rPr lang="en-US" sz="1600" b="1" kern="0" dirty="0" err="1">
                <a:solidFill>
                  <a:srgbClr val="222222"/>
                </a:solidFill>
                <a:latin typeface="Calibri" panose="020F0502020204030204" pitchFamily="34" charset="0"/>
                <a:ea typeface="Times New Roman" panose="02020603050405020304" pitchFamily="18" charset="0"/>
                <a:cs typeface="Calibri" panose="020F0502020204030204" pitchFamily="34" charset="0"/>
              </a:rPr>
              <a:t>în</a:t>
            </a:r>
            <a:r>
              <a:rPr lang="en-US" sz="1600" b="1" kern="0" dirty="0">
                <a:solidFill>
                  <a:srgbClr val="222222"/>
                </a:solidFill>
                <a:latin typeface="Calibri" panose="020F0502020204030204" pitchFamily="34" charset="0"/>
                <a:ea typeface="Times New Roman" panose="02020603050405020304" pitchFamily="18" charset="0"/>
                <a:cs typeface="Calibri" panose="020F0502020204030204" pitchFamily="34" charset="0"/>
              </a:rPr>
              <a:t> </a:t>
            </a:r>
            <a:r>
              <a:rPr lang="en-US" sz="1600" b="1" kern="0" dirty="0" err="1">
                <a:solidFill>
                  <a:srgbClr val="222222"/>
                </a:solidFill>
                <a:latin typeface="Calibri" panose="020F0502020204030204" pitchFamily="34" charset="0"/>
                <a:ea typeface="Times New Roman" panose="02020603050405020304" pitchFamily="18" charset="0"/>
                <a:cs typeface="Calibri" panose="020F0502020204030204" pitchFamily="34" charset="0"/>
              </a:rPr>
              <a:t>localul</a:t>
            </a:r>
            <a:r>
              <a:rPr lang="en-US" sz="1600" b="1" kern="0" dirty="0">
                <a:solidFill>
                  <a:srgbClr val="222222"/>
                </a:solidFill>
                <a:latin typeface="Calibri" panose="020F0502020204030204" pitchFamily="34" charset="0"/>
                <a:ea typeface="Times New Roman" panose="02020603050405020304" pitchFamily="18" charset="0"/>
                <a:cs typeface="Calibri" panose="020F0502020204030204" pitchFamily="34" charset="0"/>
              </a:rPr>
              <a:t> de </a:t>
            </a:r>
            <a:r>
              <a:rPr lang="en-US" sz="1600" b="1" kern="0" dirty="0" err="1">
                <a:solidFill>
                  <a:srgbClr val="222222"/>
                </a:solidFill>
                <a:latin typeface="Calibri" panose="020F0502020204030204" pitchFamily="34" charset="0"/>
                <a:ea typeface="Times New Roman" panose="02020603050405020304" pitchFamily="18" charset="0"/>
                <a:cs typeface="Calibri" panose="020F0502020204030204" pitchFamily="34" charset="0"/>
              </a:rPr>
              <a:t>vot</a:t>
            </a:r>
            <a:r>
              <a:rPr lang="en-US" sz="1600" b="1" kern="0" dirty="0">
                <a:solidFill>
                  <a:srgbClr val="222222"/>
                </a:solidFill>
                <a:latin typeface="Calibri" panose="020F0502020204030204" pitchFamily="34" charset="0"/>
                <a:ea typeface="Times New Roman" panose="02020603050405020304" pitchFamily="18" charset="0"/>
                <a:cs typeface="Calibri" panose="020F0502020204030204" pitchFamily="34" charset="0"/>
              </a:rPr>
              <a:t> a </a:t>
            </a:r>
            <a:r>
              <a:rPr lang="en-US" sz="1600" b="1" kern="0" dirty="0" err="1">
                <a:solidFill>
                  <a:srgbClr val="222222"/>
                </a:solidFill>
                <a:latin typeface="Calibri" panose="020F0502020204030204" pitchFamily="34" charset="0"/>
                <a:ea typeface="Times New Roman" panose="02020603050405020304" pitchFamily="18" charset="0"/>
                <a:cs typeface="Calibri" panose="020F0502020204030204" pitchFamily="34" charset="0"/>
              </a:rPr>
              <a:t>echipei</a:t>
            </a:r>
            <a:r>
              <a:rPr lang="en-US" sz="1600" b="1" kern="0" dirty="0">
                <a:solidFill>
                  <a:srgbClr val="222222"/>
                </a:solidFill>
                <a:latin typeface="Calibri" panose="020F0502020204030204" pitchFamily="34" charset="0"/>
                <a:ea typeface="Times New Roman" panose="02020603050405020304" pitchFamily="18" charset="0"/>
                <a:cs typeface="Calibri" panose="020F0502020204030204" pitchFamily="34" charset="0"/>
              </a:rPr>
              <a:t> pe </a:t>
            </a:r>
            <a:r>
              <a:rPr lang="en-US" sz="1600" b="1" kern="0" dirty="0" err="1">
                <a:solidFill>
                  <a:srgbClr val="222222"/>
                </a:solidFill>
                <a:latin typeface="Calibri" panose="020F0502020204030204" pitchFamily="34" charset="0"/>
                <a:ea typeface="Times New Roman" panose="02020603050405020304" pitchFamily="18" charset="0"/>
                <a:cs typeface="Calibri" panose="020F0502020204030204" pitchFamily="34" charset="0"/>
              </a:rPr>
              <a:t>baza</a:t>
            </a:r>
            <a:r>
              <a:rPr lang="en-US" sz="1600" b="1" kern="0" dirty="0">
                <a:solidFill>
                  <a:srgbClr val="222222"/>
                </a:solidFill>
                <a:latin typeface="Calibri" panose="020F0502020204030204" pitchFamily="34" charset="0"/>
                <a:ea typeface="Times New Roman" panose="02020603050405020304" pitchFamily="18" charset="0"/>
                <a:cs typeface="Calibri" panose="020F0502020204030204" pitchFamily="34" charset="0"/>
              </a:rPr>
              <a:t> </a:t>
            </a:r>
            <a:r>
              <a:rPr lang="en-US" sz="1600" b="1" kern="0" dirty="0" err="1">
                <a:solidFill>
                  <a:srgbClr val="222222"/>
                </a:solidFill>
                <a:latin typeface="Calibri" panose="020F0502020204030204" pitchFamily="34" charset="0"/>
                <a:ea typeface="Times New Roman" panose="02020603050405020304" pitchFamily="18" charset="0"/>
                <a:cs typeface="Calibri" panose="020F0502020204030204" pitchFamily="34" charset="0"/>
              </a:rPr>
              <a:t>semnăturilor</a:t>
            </a:r>
            <a:r>
              <a:rPr lang="en-US" sz="1600" b="1" kern="0" dirty="0">
                <a:solidFill>
                  <a:srgbClr val="222222"/>
                </a:solidFill>
                <a:latin typeface="Calibri" panose="020F0502020204030204" pitchFamily="34" charset="0"/>
                <a:ea typeface="Times New Roman" panose="02020603050405020304" pitchFamily="18" charset="0"/>
                <a:cs typeface="Calibri" panose="020F0502020204030204" pitchFamily="34" charset="0"/>
              </a:rPr>
              <a:t> </a:t>
            </a:r>
            <a:r>
              <a:rPr lang="en-US" sz="1600" b="1" kern="0" dirty="0" err="1">
                <a:solidFill>
                  <a:srgbClr val="222222"/>
                </a:solidFill>
                <a:latin typeface="Calibri" panose="020F0502020204030204" pitchFamily="34" charset="0"/>
                <a:ea typeface="Times New Roman" panose="02020603050405020304" pitchFamily="18" charset="0"/>
                <a:cs typeface="Calibri" panose="020F0502020204030204" pitchFamily="34" charset="0"/>
              </a:rPr>
              <a:t>în</a:t>
            </a:r>
            <a:r>
              <a:rPr lang="en-US" sz="1600" b="1" kern="0" dirty="0">
                <a:solidFill>
                  <a:srgbClr val="222222"/>
                </a:solidFill>
                <a:latin typeface="Calibri" panose="020F0502020204030204" pitchFamily="34" charset="0"/>
                <a:ea typeface="Times New Roman" panose="02020603050405020304" pitchFamily="18" charset="0"/>
                <a:cs typeface="Calibri" panose="020F0502020204030204" pitchFamily="34" charset="0"/>
              </a:rPr>
              <a:t> </a:t>
            </a:r>
            <a:r>
              <a:rPr lang="en-US" sz="1600" b="1" kern="0" dirty="0" err="1">
                <a:solidFill>
                  <a:srgbClr val="222222"/>
                </a:solidFill>
                <a:latin typeface="Calibri" panose="020F0502020204030204" pitchFamily="34" charset="0"/>
                <a:ea typeface="Times New Roman" panose="02020603050405020304" pitchFamily="18" charset="0"/>
                <a:cs typeface="Calibri" panose="020F0502020204030204" pitchFamily="34" charset="0"/>
              </a:rPr>
              <a:t>extrasul</a:t>
            </a:r>
            <a:r>
              <a:rPr lang="en-US" sz="1600" b="1" kern="0" dirty="0">
                <a:solidFill>
                  <a:srgbClr val="222222"/>
                </a:solidFill>
                <a:latin typeface="Calibri" panose="020F0502020204030204" pitchFamily="34" charset="0"/>
                <a:ea typeface="Times New Roman" panose="02020603050405020304" pitchFamily="18" charset="0"/>
                <a:cs typeface="Calibri" panose="020F0502020204030204" pitchFamily="34" charset="0"/>
              </a:rPr>
              <a:t> </a:t>
            </a:r>
            <a:r>
              <a:rPr lang="en-US" sz="1600" b="1" kern="0" dirty="0" err="1">
                <a:solidFill>
                  <a:srgbClr val="222222"/>
                </a:solidFill>
                <a:latin typeface="Calibri" panose="020F0502020204030204" pitchFamily="34" charset="0"/>
                <a:ea typeface="Times New Roman" panose="02020603050405020304" pitchFamily="18" charset="0"/>
                <a:cs typeface="Calibri" panose="020F0502020204030204" pitchFamily="34" charset="0"/>
              </a:rPr>
              <a:t>întocmit</a:t>
            </a:r>
            <a:r>
              <a:rPr lang="en-US" sz="1600" b="1" kern="0" dirty="0">
                <a:solidFill>
                  <a:srgbClr val="222222"/>
                </a:solidFill>
                <a:latin typeface="Calibri" panose="020F0502020204030204" pitchFamily="34" charset="0"/>
                <a:ea typeface="Times New Roman" panose="02020603050405020304" pitchFamily="18" charset="0"/>
                <a:cs typeface="Calibri" panose="020F0502020204030204" pitchFamily="34" charset="0"/>
              </a:rPr>
              <a:t> personal de </a:t>
            </a:r>
            <a:r>
              <a:rPr lang="en-US" sz="1600" b="1" kern="0" dirty="0" err="1">
                <a:solidFill>
                  <a:srgbClr val="222222"/>
                </a:solidFill>
                <a:latin typeface="Calibri" panose="020F0502020204030204" pitchFamily="34" charset="0"/>
                <a:ea typeface="Times New Roman" panose="02020603050405020304" pitchFamily="18" charset="0"/>
                <a:cs typeface="Calibri" panose="020F0502020204030204" pitchFamily="34" charset="0"/>
              </a:rPr>
              <a:t>către</a:t>
            </a:r>
            <a:r>
              <a:rPr lang="en-US" sz="1600" b="1" kern="0" dirty="0">
                <a:solidFill>
                  <a:srgbClr val="222222"/>
                </a:solidFill>
                <a:latin typeface="Calibri" panose="020F0502020204030204" pitchFamily="34" charset="0"/>
                <a:ea typeface="Times New Roman" panose="02020603050405020304" pitchFamily="18" charset="0"/>
                <a:cs typeface="Calibri" panose="020F0502020204030204" pitchFamily="34" charset="0"/>
              </a:rPr>
              <a:t> </a:t>
            </a:r>
            <a:r>
              <a:rPr lang="en-US" sz="1600" b="1" kern="0" dirty="0" err="1">
                <a:solidFill>
                  <a:srgbClr val="222222"/>
                </a:solidFill>
                <a:latin typeface="Calibri" panose="020F0502020204030204" pitchFamily="34" charset="0"/>
                <a:ea typeface="Times New Roman" panose="02020603050405020304" pitchFamily="18" charset="0"/>
                <a:cs typeface="Calibri" panose="020F0502020204030204" pitchFamily="34" charset="0"/>
              </a:rPr>
              <a:t>preşedintele</a:t>
            </a:r>
            <a:r>
              <a:rPr lang="en-US" sz="1600" b="1" kern="0" dirty="0">
                <a:solidFill>
                  <a:srgbClr val="222222"/>
                </a:solidFill>
                <a:latin typeface="Calibri" panose="020F0502020204030204" pitchFamily="34" charset="0"/>
                <a:ea typeface="Times New Roman" panose="02020603050405020304" pitchFamily="18" charset="0"/>
                <a:cs typeface="Calibri" panose="020F0502020204030204" pitchFamily="34" charset="0"/>
              </a:rPr>
              <a:t> </a:t>
            </a:r>
            <a:r>
              <a:rPr lang="en-US" sz="1600" b="1" kern="0" dirty="0" err="1">
                <a:solidFill>
                  <a:srgbClr val="222222"/>
                </a:solidFill>
                <a:latin typeface="Calibri" panose="020F0502020204030204" pitchFamily="34" charset="0"/>
                <a:ea typeface="Times New Roman" panose="02020603050405020304" pitchFamily="18" charset="0"/>
                <a:cs typeface="Calibri" panose="020F0502020204030204" pitchFamily="34" charset="0"/>
              </a:rPr>
              <a:t>biroului</a:t>
            </a:r>
            <a:r>
              <a:rPr lang="en-US" sz="1600" b="1" kern="0" dirty="0">
                <a:solidFill>
                  <a:srgbClr val="222222"/>
                </a:solidFill>
                <a:latin typeface="Calibri" panose="020F0502020204030204" pitchFamily="34" charset="0"/>
                <a:ea typeface="Times New Roman" panose="02020603050405020304" pitchFamily="18" charset="0"/>
                <a:cs typeface="Calibri" panose="020F0502020204030204" pitchFamily="34" charset="0"/>
              </a:rPr>
              <a:t> electoral de pe </a:t>
            </a:r>
            <a:r>
              <a:rPr lang="en-US" sz="1600" b="1" kern="0" dirty="0" err="1">
                <a:solidFill>
                  <a:srgbClr val="222222"/>
                </a:solidFill>
                <a:latin typeface="Calibri" panose="020F0502020204030204" pitchFamily="34" charset="0"/>
                <a:ea typeface="Times New Roman" panose="02020603050405020304" pitchFamily="18" charset="0"/>
                <a:cs typeface="Calibri" panose="020F0502020204030204" pitchFamily="34" charset="0"/>
              </a:rPr>
              <a:t>lista</a:t>
            </a:r>
            <a:r>
              <a:rPr lang="en-US" sz="1600" b="1" kern="0" dirty="0">
                <a:solidFill>
                  <a:srgbClr val="222222"/>
                </a:solidFill>
                <a:latin typeface="Calibri" panose="020F0502020204030204" pitchFamily="34" charset="0"/>
                <a:ea typeface="Times New Roman" panose="02020603050405020304" pitchFamily="18" charset="0"/>
                <a:cs typeface="Calibri" panose="020F0502020204030204" pitchFamily="34" charset="0"/>
              </a:rPr>
              <a:t> </a:t>
            </a:r>
            <a:r>
              <a:rPr lang="en-US" sz="1600" b="1" kern="0" dirty="0" err="1">
                <a:solidFill>
                  <a:srgbClr val="222222"/>
                </a:solidFill>
                <a:latin typeface="Calibri" panose="020F0502020204030204" pitchFamily="34" charset="0"/>
                <a:ea typeface="Times New Roman" panose="02020603050405020304" pitchFamily="18" charset="0"/>
                <a:cs typeface="Calibri" panose="020F0502020204030204" pitchFamily="34" charset="0"/>
              </a:rPr>
              <a:t>electorală</a:t>
            </a:r>
            <a:r>
              <a:rPr lang="en-US" sz="1600" b="1" kern="0" dirty="0">
                <a:solidFill>
                  <a:srgbClr val="222222"/>
                </a:solidFill>
                <a:latin typeface="Calibri" panose="020F0502020204030204" pitchFamily="34" charset="0"/>
                <a:ea typeface="Times New Roman" panose="02020603050405020304" pitchFamily="18" charset="0"/>
                <a:cs typeface="Calibri" panose="020F0502020204030204" pitchFamily="34" charset="0"/>
              </a:rPr>
              <a:t> </a:t>
            </a:r>
            <a:r>
              <a:rPr lang="en-US" sz="1600" b="1" kern="0" dirty="0" err="1">
                <a:solidFill>
                  <a:srgbClr val="222222"/>
                </a:solidFill>
                <a:latin typeface="Calibri" panose="020F0502020204030204" pitchFamily="34" charset="0"/>
                <a:ea typeface="Times New Roman" panose="02020603050405020304" pitchFamily="18" charset="0"/>
                <a:cs typeface="Calibri" panose="020F0502020204030204" pitchFamily="34" charset="0"/>
              </a:rPr>
              <a:t>permanentă</a:t>
            </a:r>
            <a:r>
              <a:rPr lang="en-US" sz="1600" b="1" kern="0" dirty="0">
                <a:solidFill>
                  <a:srgbClr val="222222"/>
                </a:solidFill>
                <a:latin typeface="Calibri" panose="020F0502020204030204" pitchFamily="34" charset="0"/>
                <a:ea typeface="Times New Roman" panose="02020603050405020304" pitchFamily="18" charset="0"/>
                <a:cs typeface="Calibri" panose="020F0502020204030204" pitchFamily="34" charset="0"/>
              </a:rPr>
              <a:t> </a:t>
            </a:r>
            <a:r>
              <a:rPr lang="en-US" sz="1600" b="1" kern="0" dirty="0" err="1">
                <a:solidFill>
                  <a:srgbClr val="222222"/>
                </a:solidFill>
                <a:latin typeface="Calibri" panose="020F0502020204030204" pitchFamily="34" charset="0"/>
                <a:ea typeface="Times New Roman" panose="02020603050405020304" pitchFamily="18" charset="0"/>
                <a:cs typeface="Calibri" panose="020F0502020204030204" pitchFamily="34" charset="0"/>
              </a:rPr>
              <a:t>sau</a:t>
            </a:r>
            <a:r>
              <a:rPr lang="en-US" sz="1600" b="1" kern="0" dirty="0">
                <a:solidFill>
                  <a:srgbClr val="222222"/>
                </a:solidFill>
                <a:latin typeface="Calibri" panose="020F0502020204030204" pitchFamily="34" charset="0"/>
                <a:ea typeface="Times New Roman" panose="02020603050405020304" pitchFamily="18" charset="0"/>
                <a:cs typeface="Calibri" panose="020F0502020204030204" pitchFamily="34" charset="0"/>
              </a:rPr>
              <a:t> </a:t>
            </a:r>
            <a:r>
              <a:rPr lang="en-US" sz="1600" b="1" kern="0" dirty="0" err="1">
                <a:solidFill>
                  <a:srgbClr val="222222"/>
                </a:solidFill>
                <a:latin typeface="Calibri" panose="020F0502020204030204" pitchFamily="34" charset="0"/>
                <a:ea typeface="Times New Roman" panose="02020603050405020304" pitchFamily="18" charset="0"/>
                <a:cs typeface="Calibri" panose="020F0502020204030204" pitchFamily="34" charset="0"/>
              </a:rPr>
              <a:t>suplimentară</a:t>
            </a:r>
            <a:r>
              <a:rPr lang="en-US" sz="1600" b="1" kern="0" dirty="0">
                <a:solidFill>
                  <a:srgbClr val="222222"/>
                </a:solidFill>
                <a:latin typeface="Calibri" panose="020F0502020204030204" pitchFamily="34" charset="0"/>
                <a:ea typeface="Times New Roman" panose="02020603050405020304" pitchFamily="18" charset="0"/>
                <a:cs typeface="Calibri" panose="020F0502020204030204" pitchFamily="34" charset="0"/>
              </a:rPr>
              <a:t> </a:t>
            </a:r>
            <a:r>
              <a:rPr lang="en-US" sz="1600" b="1" kern="0" dirty="0" err="1">
                <a:solidFill>
                  <a:srgbClr val="222222"/>
                </a:solidFill>
                <a:latin typeface="Calibri" panose="020F0502020204030204" pitchFamily="34" charset="0"/>
                <a:ea typeface="Times New Roman" panose="02020603050405020304" pitchFamily="18" charset="0"/>
                <a:cs typeface="Calibri" panose="020F0502020204030204" pitchFamily="34" charset="0"/>
              </a:rPr>
              <a:t>existentă</a:t>
            </a:r>
            <a:r>
              <a:rPr lang="en-US" sz="1600" b="1" kern="0" dirty="0">
                <a:solidFill>
                  <a:srgbClr val="222222"/>
                </a:solidFill>
                <a:latin typeface="Calibri" panose="020F0502020204030204" pitchFamily="34" charset="0"/>
                <a:ea typeface="Times New Roman" panose="02020603050405020304" pitchFamily="18" charset="0"/>
                <a:cs typeface="Calibri" panose="020F0502020204030204" pitchFamily="34" charset="0"/>
              </a:rPr>
              <a:t> la </a:t>
            </a:r>
            <a:r>
              <a:rPr lang="en-US" sz="1600" b="1" kern="0" dirty="0" err="1">
                <a:solidFill>
                  <a:srgbClr val="222222"/>
                </a:solidFill>
                <a:latin typeface="Calibri" panose="020F0502020204030204" pitchFamily="34" charset="0"/>
                <a:ea typeface="Times New Roman" panose="02020603050405020304" pitchFamily="18" charset="0"/>
                <a:cs typeface="Calibri" panose="020F0502020204030204" pitchFamily="34" charset="0"/>
              </a:rPr>
              <a:t>secţia</a:t>
            </a:r>
            <a:r>
              <a:rPr lang="en-US" sz="1600" b="1" kern="0" dirty="0">
                <a:solidFill>
                  <a:srgbClr val="222222"/>
                </a:solidFill>
                <a:latin typeface="Calibri" panose="020F0502020204030204" pitchFamily="34" charset="0"/>
                <a:ea typeface="Times New Roman" panose="02020603050405020304" pitchFamily="18" charset="0"/>
                <a:cs typeface="Calibri" panose="020F0502020204030204" pitchFamily="34" charset="0"/>
              </a:rPr>
              <a:t> </a:t>
            </a:r>
            <a:r>
              <a:rPr lang="en-US" sz="1600" b="1" kern="0" dirty="0" err="1">
                <a:solidFill>
                  <a:srgbClr val="222222"/>
                </a:solidFill>
                <a:latin typeface="Calibri" panose="020F0502020204030204" pitchFamily="34" charset="0"/>
                <a:ea typeface="Times New Roman" panose="02020603050405020304" pitchFamily="18" charset="0"/>
                <a:cs typeface="Calibri" panose="020F0502020204030204" pitchFamily="34" charset="0"/>
              </a:rPr>
              <a:t>respectivă</a:t>
            </a:r>
            <a:r>
              <a:rPr lang="en-US" sz="1600" b="1" kern="0" dirty="0">
                <a:solidFill>
                  <a:srgbClr val="222222"/>
                </a:solidFill>
                <a:latin typeface="Calibri" panose="020F0502020204030204" pitchFamily="34" charset="0"/>
                <a:ea typeface="Times New Roman" panose="02020603050405020304" pitchFamily="18" charset="0"/>
                <a:cs typeface="Calibri" panose="020F0502020204030204" pitchFamily="34" charset="0"/>
              </a:rPr>
              <a:t>.</a:t>
            </a:r>
            <a:endParaRPr lang="en-US" sz="1600" kern="100" dirty="0">
              <a:latin typeface="Calibri" panose="020F0502020204030204" pitchFamily="34" charset="0"/>
              <a:ea typeface="Calibri" panose="020F0502020204030204" pitchFamily="34" charset="0"/>
              <a:cs typeface="Times New Roman" panose="02020603050405020304" pitchFamily="18" charset="0"/>
            </a:endParaRPr>
          </a:p>
          <a:p>
            <a:pPr marL="285750" indent="-285750" algn="just">
              <a:lnSpc>
                <a:spcPct val="107000"/>
              </a:lnSpc>
              <a:spcAft>
                <a:spcPts val="750"/>
              </a:spcAft>
              <a:buFont typeface="Wingdings" panose="05000000000000000000" pitchFamily="2" charset="2"/>
              <a:buChar char="q"/>
            </a:pPr>
            <a:r>
              <a:rPr lang="en-US" sz="1600" b="1" kern="0" dirty="0">
                <a:solidFill>
                  <a:srgbClr val="222222"/>
                </a:solidFill>
                <a:latin typeface="Calibri" panose="020F0502020204030204" pitchFamily="34" charset="0"/>
                <a:ea typeface="Times New Roman" panose="02020603050405020304" pitchFamily="18" charset="0"/>
                <a:cs typeface="Calibri" panose="020F0502020204030204" pitchFamily="34" charset="0"/>
              </a:rPr>
              <a:t>-</a:t>
            </a:r>
            <a:r>
              <a:rPr lang="en-US" sz="1600" b="1" kern="0" dirty="0" err="1">
                <a:solidFill>
                  <a:srgbClr val="222222"/>
                </a:solidFill>
                <a:latin typeface="Calibri" panose="020F0502020204030204" pitchFamily="34" charset="0"/>
                <a:ea typeface="Times New Roman" panose="02020603050405020304" pitchFamily="18" charset="0"/>
                <a:cs typeface="Calibri" panose="020F0502020204030204" pitchFamily="34" charset="0"/>
              </a:rPr>
              <a:t>înainte</a:t>
            </a:r>
            <a:r>
              <a:rPr lang="en-US" sz="1600" b="1" kern="0" dirty="0">
                <a:solidFill>
                  <a:srgbClr val="222222"/>
                </a:solidFill>
                <a:latin typeface="Calibri" panose="020F0502020204030204" pitchFamily="34" charset="0"/>
                <a:ea typeface="Times New Roman" panose="02020603050405020304" pitchFamily="18" charset="0"/>
                <a:cs typeface="Calibri" panose="020F0502020204030204" pitchFamily="34" charset="0"/>
              </a:rPr>
              <a:t> ca </a:t>
            </a:r>
            <a:r>
              <a:rPr lang="en-US" sz="1600" b="1" kern="0" dirty="0" err="1">
                <a:solidFill>
                  <a:srgbClr val="222222"/>
                </a:solidFill>
                <a:latin typeface="Calibri" panose="020F0502020204030204" pitchFamily="34" charset="0"/>
                <a:ea typeface="Times New Roman" panose="02020603050405020304" pitchFamily="18" charset="0"/>
                <a:cs typeface="Calibri" panose="020F0502020204030204" pitchFamily="34" charset="0"/>
              </a:rPr>
              <a:t>echipa</a:t>
            </a:r>
            <a:r>
              <a:rPr lang="en-US" sz="1600" b="1" kern="0" dirty="0">
                <a:solidFill>
                  <a:srgbClr val="222222"/>
                </a:solidFill>
                <a:latin typeface="Calibri" panose="020F0502020204030204" pitchFamily="34" charset="0"/>
                <a:ea typeface="Times New Roman" panose="02020603050405020304" pitchFamily="18" charset="0"/>
                <a:cs typeface="Calibri" panose="020F0502020204030204" pitchFamily="34" charset="0"/>
              </a:rPr>
              <a:t> de </a:t>
            </a:r>
            <a:r>
              <a:rPr lang="en-US" sz="1600" b="1" kern="0" dirty="0" err="1">
                <a:solidFill>
                  <a:srgbClr val="222222"/>
                </a:solidFill>
                <a:latin typeface="Calibri" panose="020F0502020204030204" pitchFamily="34" charset="0"/>
                <a:ea typeface="Times New Roman" panose="02020603050405020304" pitchFamily="18" charset="0"/>
                <a:cs typeface="Calibri" panose="020F0502020204030204" pitchFamily="34" charset="0"/>
              </a:rPr>
              <a:t>membri</a:t>
            </a:r>
            <a:r>
              <a:rPr lang="en-US" sz="1600" b="1" kern="0" dirty="0">
                <a:solidFill>
                  <a:srgbClr val="222222"/>
                </a:solidFill>
                <a:latin typeface="Calibri" panose="020F0502020204030204" pitchFamily="34" charset="0"/>
                <a:ea typeface="Times New Roman" panose="02020603050405020304" pitchFamily="18" charset="0"/>
                <a:cs typeface="Calibri" panose="020F0502020204030204" pitchFamily="34" charset="0"/>
              </a:rPr>
              <a:t> </a:t>
            </a:r>
            <a:r>
              <a:rPr lang="en-US" sz="1600" b="1" kern="0" dirty="0" err="1">
                <a:solidFill>
                  <a:srgbClr val="222222"/>
                </a:solidFill>
                <a:latin typeface="Calibri" panose="020F0502020204030204" pitchFamily="34" charset="0"/>
                <a:ea typeface="Times New Roman" panose="02020603050405020304" pitchFamily="18" charset="0"/>
                <a:cs typeface="Calibri" panose="020F0502020204030204" pitchFamily="34" charset="0"/>
              </a:rPr>
              <a:t>ai</a:t>
            </a:r>
            <a:r>
              <a:rPr lang="en-US" sz="1600" b="1" kern="0" dirty="0">
                <a:solidFill>
                  <a:srgbClr val="222222"/>
                </a:solidFill>
                <a:latin typeface="Calibri" panose="020F0502020204030204" pitchFamily="34" charset="0"/>
                <a:ea typeface="Times New Roman" panose="02020603050405020304" pitchFamily="18" charset="0"/>
                <a:cs typeface="Calibri" panose="020F0502020204030204" pitchFamily="34" charset="0"/>
              </a:rPr>
              <a:t> </a:t>
            </a:r>
            <a:r>
              <a:rPr lang="en-US" sz="1600" b="1" kern="0" dirty="0" err="1">
                <a:solidFill>
                  <a:srgbClr val="222222"/>
                </a:solidFill>
                <a:latin typeface="Calibri" panose="020F0502020204030204" pitchFamily="34" charset="0"/>
                <a:ea typeface="Times New Roman" panose="02020603050405020304" pitchFamily="18" charset="0"/>
                <a:cs typeface="Calibri" panose="020F0502020204030204" pitchFamily="34" charset="0"/>
              </a:rPr>
              <a:t>biroului</a:t>
            </a:r>
            <a:r>
              <a:rPr lang="en-US" sz="1600" b="1" kern="0" dirty="0">
                <a:solidFill>
                  <a:srgbClr val="222222"/>
                </a:solidFill>
                <a:latin typeface="Calibri" panose="020F0502020204030204" pitchFamily="34" charset="0"/>
                <a:ea typeface="Times New Roman" panose="02020603050405020304" pitchFamily="18" charset="0"/>
                <a:cs typeface="Calibri" panose="020F0502020204030204" pitchFamily="34" charset="0"/>
              </a:rPr>
              <a:t> electoral al </a:t>
            </a:r>
            <a:r>
              <a:rPr lang="en-US" sz="1600" b="1" kern="0" dirty="0" err="1">
                <a:solidFill>
                  <a:srgbClr val="222222"/>
                </a:solidFill>
                <a:latin typeface="Calibri" panose="020F0502020204030204" pitchFamily="34" charset="0"/>
                <a:ea typeface="Times New Roman" panose="02020603050405020304" pitchFamily="18" charset="0"/>
                <a:cs typeface="Calibri" panose="020F0502020204030204" pitchFamily="34" charset="0"/>
              </a:rPr>
              <a:t>secţiei</a:t>
            </a:r>
            <a:r>
              <a:rPr lang="en-US" sz="1600" b="1" kern="0" dirty="0">
                <a:solidFill>
                  <a:srgbClr val="222222"/>
                </a:solidFill>
                <a:latin typeface="Calibri" panose="020F0502020204030204" pitchFamily="34" charset="0"/>
                <a:ea typeface="Times New Roman" panose="02020603050405020304" pitchFamily="18" charset="0"/>
                <a:cs typeface="Calibri" panose="020F0502020204030204" pitchFamily="34" charset="0"/>
              </a:rPr>
              <a:t> de </a:t>
            </a:r>
            <a:r>
              <a:rPr lang="en-US" sz="1600" b="1" kern="0" dirty="0" err="1">
                <a:solidFill>
                  <a:srgbClr val="222222"/>
                </a:solidFill>
                <a:latin typeface="Calibri" panose="020F0502020204030204" pitchFamily="34" charset="0"/>
                <a:ea typeface="Times New Roman" panose="02020603050405020304" pitchFamily="18" charset="0"/>
                <a:cs typeface="Calibri" panose="020F0502020204030204" pitchFamily="34" charset="0"/>
              </a:rPr>
              <a:t>votare</a:t>
            </a:r>
            <a:r>
              <a:rPr lang="en-US" sz="1600" b="1" kern="0" dirty="0">
                <a:solidFill>
                  <a:srgbClr val="222222"/>
                </a:solidFill>
                <a:latin typeface="Calibri" panose="020F0502020204030204" pitchFamily="34" charset="0"/>
                <a:ea typeface="Times New Roman" panose="02020603050405020304" pitchFamily="18" charset="0"/>
                <a:cs typeface="Calibri" panose="020F0502020204030204" pitchFamily="34" charset="0"/>
              </a:rPr>
              <a:t> </a:t>
            </a:r>
            <a:r>
              <a:rPr lang="en-US" sz="1600" b="1" kern="0" dirty="0" err="1">
                <a:solidFill>
                  <a:srgbClr val="222222"/>
                </a:solidFill>
                <a:latin typeface="Calibri" panose="020F0502020204030204" pitchFamily="34" charset="0"/>
                <a:ea typeface="Times New Roman" panose="02020603050405020304" pitchFamily="18" charset="0"/>
                <a:cs typeface="Calibri" panose="020F0502020204030204" pitchFamily="34" charset="0"/>
              </a:rPr>
              <a:t>să</a:t>
            </a:r>
            <a:r>
              <a:rPr lang="en-US" sz="1600" b="1" kern="0" dirty="0">
                <a:solidFill>
                  <a:srgbClr val="222222"/>
                </a:solidFill>
                <a:latin typeface="Calibri" panose="020F0502020204030204" pitchFamily="34" charset="0"/>
                <a:ea typeface="Times New Roman" panose="02020603050405020304" pitchFamily="18" charset="0"/>
                <a:cs typeface="Calibri" panose="020F0502020204030204" pitchFamily="34" charset="0"/>
              </a:rPr>
              <a:t> se </a:t>
            </a:r>
            <a:r>
              <a:rPr lang="en-US" sz="1600" b="1" kern="0" dirty="0" err="1">
                <a:solidFill>
                  <a:srgbClr val="222222"/>
                </a:solidFill>
                <a:latin typeface="Calibri" panose="020F0502020204030204" pitchFamily="34" charset="0"/>
                <a:ea typeface="Times New Roman" panose="02020603050405020304" pitchFamily="18" charset="0"/>
                <a:cs typeface="Calibri" panose="020F0502020204030204" pitchFamily="34" charset="0"/>
              </a:rPr>
              <a:t>deplaseze</a:t>
            </a:r>
            <a:r>
              <a:rPr lang="en-US" sz="1600" b="1" kern="0" dirty="0">
                <a:solidFill>
                  <a:srgbClr val="222222"/>
                </a:solidFill>
                <a:latin typeface="Calibri" panose="020F0502020204030204" pitchFamily="34" charset="0"/>
                <a:ea typeface="Times New Roman" panose="02020603050405020304" pitchFamily="18" charset="0"/>
                <a:cs typeface="Calibri" panose="020F0502020204030204" pitchFamily="34" charset="0"/>
              </a:rPr>
              <a:t> cu urn</a:t>
            </a:r>
            <a:r>
              <a:rPr lang="ro-RO" sz="1600" b="1" kern="0" dirty="0">
                <a:solidFill>
                  <a:srgbClr val="222222"/>
                </a:solidFill>
                <a:latin typeface="Calibri" panose="020F0502020204030204" pitchFamily="34" charset="0"/>
                <a:ea typeface="Times New Roman" panose="02020603050405020304" pitchFamily="18" charset="0"/>
                <a:cs typeface="Calibri" panose="020F0502020204030204" pitchFamily="34" charset="0"/>
              </a:rPr>
              <a:t>a</a:t>
            </a:r>
            <a:r>
              <a:rPr lang="en-US" sz="1600" b="1" kern="0" dirty="0">
                <a:solidFill>
                  <a:srgbClr val="222222"/>
                </a:solidFill>
                <a:latin typeface="Calibri" panose="020F0502020204030204" pitchFamily="34" charset="0"/>
                <a:ea typeface="Times New Roman" panose="02020603050405020304" pitchFamily="18" charset="0"/>
                <a:cs typeface="Calibri" panose="020F0502020204030204" pitchFamily="34" charset="0"/>
              </a:rPr>
              <a:t> de </a:t>
            </a:r>
            <a:r>
              <a:rPr lang="en-US" sz="1600" b="1" kern="0" dirty="0" err="1">
                <a:solidFill>
                  <a:srgbClr val="222222"/>
                </a:solidFill>
                <a:latin typeface="Calibri" panose="020F0502020204030204" pitchFamily="34" charset="0"/>
                <a:ea typeface="Times New Roman" panose="02020603050405020304" pitchFamily="18" charset="0"/>
                <a:cs typeface="Calibri" panose="020F0502020204030204" pitchFamily="34" charset="0"/>
              </a:rPr>
              <a:t>vot</a:t>
            </a:r>
            <a:r>
              <a:rPr lang="ro-RO" sz="1600" b="1" kern="0" dirty="0">
                <a:solidFill>
                  <a:srgbClr val="222222"/>
                </a:solidFill>
                <a:highlight>
                  <a:srgbClr val="E9EAEE"/>
                </a:highlight>
                <a:latin typeface="Calibri" panose="020F0502020204030204" pitchFamily="34" charset="0"/>
                <a:ea typeface="Times New Roman" panose="02020603050405020304" pitchFamily="18" charset="0"/>
                <a:cs typeface="Calibri" panose="020F0502020204030204" pitchFamily="34" charset="0"/>
              </a:rPr>
              <a:t>,</a:t>
            </a:r>
            <a:r>
              <a:rPr lang="en-US" sz="1600" b="1" kern="0" dirty="0">
                <a:solidFill>
                  <a:srgbClr val="222222"/>
                </a:solidFill>
                <a:highlight>
                  <a:srgbClr val="E9EAEE"/>
                </a:highlight>
                <a:latin typeface="Calibri" panose="020F0502020204030204" pitchFamily="34" charset="0"/>
                <a:ea typeface="Times New Roman" panose="02020603050405020304" pitchFamily="18" charset="0"/>
                <a:cs typeface="Calibri" panose="020F0502020204030204" pitchFamily="34" charset="0"/>
              </a:rPr>
              <a:t> </a:t>
            </a:r>
            <a:r>
              <a:rPr lang="ro-RO" sz="1600" b="1" kern="0" dirty="0">
                <a:solidFill>
                  <a:srgbClr val="222222"/>
                </a:solidFill>
                <a:highlight>
                  <a:srgbClr val="E9EAEE"/>
                </a:highlight>
                <a:latin typeface="Calibri" panose="020F0502020204030204" pitchFamily="34" charset="0"/>
                <a:ea typeface="Times New Roman" panose="02020603050405020304" pitchFamily="18" charset="0"/>
                <a:cs typeface="Calibri" panose="020F0502020204030204" pitchFamily="34" charset="0"/>
              </a:rPr>
              <a:t>la solicitarea </a:t>
            </a:r>
            <a:r>
              <a:rPr lang="en-US" sz="1600" b="1" kern="0" dirty="0" err="1">
                <a:solidFill>
                  <a:srgbClr val="222222"/>
                </a:solidFill>
                <a:highlight>
                  <a:srgbClr val="E9EAEE"/>
                </a:highlight>
                <a:latin typeface="Calibri" panose="020F0502020204030204" pitchFamily="34" charset="0"/>
                <a:ea typeface="Times New Roman" panose="02020603050405020304" pitchFamily="18" charset="0"/>
                <a:cs typeface="Calibri" panose="020F0502020204030204" pitchFamily="34" charset="0"/>
              </a:rPr>
              <a:t>preşedintel</a:t>
            </a:r>
            <a:r>
              <a:rPr lang="ro-RO" sz="1600" b="1" kern="0" dirty="0">
                <a:solidFill>
                  <a:srgbClr val="222222"/>
                </a:solidFill>
                <a:highlight>
                  <a:srgbClr val="E9EAEE"/>
                </a:highlight>
                <a:latin typeface="Calibri" panose="020F0502020204030204" pitchFamily="34" charset="0"/>
                <a:ea typeface="Times New Roman" panose="02020603050405020304" pitchFamily="18" charset="0"/>
                <a:cs typeface="Calibri" panose="020F0502020204030204" pitchFamily="34" charset="0"/>
              </a:rPr>
              <a:t>ui</a:t>
            </a:r>
            <a:r>
              <a:rPr lang="en-US" sz="1600" b="1" kern="0" dirty="0">
                <a:solidFill>
                  <a:srgbClr val="222222"/>
                </a:solidFill>
                <a:highlight>
                  <a:srgbClr val="E9EAEE"/>
                </a:highlight>
                <a:latin typeface="Calibri" panose="020F0502020204030204" pitchFamily="34" charset="0"/>
                <a:ea typeface="Times New Roman" panose="02020603050405020304" pitchFamily="18" charset="0"/>
                <a:cs typeface="Calibri" panose="020F0502020204030204" pitchFamily="34" charset="0"/>
              </a:rPr>
              <a:t> </a:t>
            </a:r>
            <a:r>
              <a:rPr lang="en-US" sz="1600" b="1" kern="0" dirty="0" err="1">
                <a:solidFill>
                  <a:srgbClr val="222222"/>
                </a:solidFill>
                <a:highlight>
                  <a:srgbClr val="E9EAEE"/>
                </a:highlight>
                <a:latin typeface="Calibri" panose="020F0502020204030204" pitchFamily="34" charset="0"/>
                <a:ea typeface="Times New Roman" panose="02020603050405020304" pitchFamily="18" charset="0"/>
                <a:cs typeface="Calibri" panose="020F0502020204030204" pitchFamily="34" charset="0"/>
              </a:rPr>
              <a:t>biroului</a:t>
            </a:r>
            <a:r>
              <a:rPr lang="en-US" sz="1600" b="1" kern="0" dirty="0">
                <a:solidFill>
                  <a:srgbClr val="222222"/>
                </a:solidFill>
                <a:highlight>
                  <a:srgbClr val="E9EAEE"/>
                </a:highlight>
                <a:latin typeface="Calibri" panose="020F0502020204030204" pitchFamily="34" charset="0"/>
                <a:ea typeface="Times New Roman" panose="02020603050405020304" pitchFamily="18" charset="0"/>
                <a:cs typeface="Calibri" panose="020F0502020204030204" pitchFamily="34" charset="0"/>
              </a:rPr>
              <a:t> electoral al </a:t>
            </a:r>
            <a:r>
              <a:rPr lang="en-US" sz="1600" b="1" kern="0" dirty="0" err="1">
                <a:solidFill>
                  <a:srgbClr val="222222"/>
                </a:solidFill>
                <a:highlight>
                  <a:srgbClr val="E9EAEE"/>
                </a:highlight>
                <a:latin typeface="Calibri" panose="020F0502020204030204" pitchFamily="34" charset="0"/>
                <a:ea typeface="Times New Roman" panose="02020603050405020304" pitchFamily="18" charset="0"/>
                <a:cs typeface="Calibri" panose="020F0502020204030204" pitchFamily="34" charset="0"/>
              </a:rPr>
              <a:t>secţiei</a:t>
            </a:r>
            <a:r>
              <a:rPr lang="en-US" sz="1600" b="1" kern="0" dirty="0">
                <a:solidFill>
                  <a:srgbClr val="222222"/>
                </a:solidFill>
                <a:highlight>
                  <a:srgbClr val="E9EAEE"/>
                </a:highlight>
                <a:latin typeface="Calibri" panose="020F0502020204030204" pitchFamily="34" charset="0"/>
                <a:ea typeface="Times New Roman" panose="02020603050405020304" pitchFamily="18" charset="0"/>
                <a:cs typeface="Calibri" panose="020F0502020204030204" pitchFamily="34" charset="0"/>
              </a:rPr>
              <a:t> de </a:t>
            </a:r>
            <a:r>
              <a:rPr lang="en-US" sz="1600" b="1" kern="0" dirty="0" err="1">
                <a:solidFill>
                  <a:srgbClr val="222222"/>
                </a:solidFill>
                <a:highlight>
                  <a:srgbClr val="E9EAEE"/>
                </a:highlight>
                <a:latin typeface="Calibri" panose="020F0502020204030204" pitchFamily="34" charset="0"/>
                <a:ea typeface="Times New Roman" panose="02020603050405020304" pitchFamily="18" charset="0"/>
                <a:cs typeface="Calibri" panose="020F0502020204030204" pitchFamily="34" charset="0"/>
              </a:rPr>
              <a:t>votare</a:t>
            </a:r>
            <a:r>
              <a:rPr lang="ro-RO" sz="1600" b="1" kern="0" dirty="0">
                <a:solidFill>
                  <a:srgbClr val="222222"/>
                </a:solidFill>
                <a:highlight>
                  <a:srgbClr val="E9EAEE"/>
                </a:highlight>
                <a:latin typeface="Calibri" panose="020F0502020204030204" pitchFamily="34" charset="0"/>
                <a:ea typeface="Times New Roman" panose="02020603050405020304" pitchFamily="18" charset="0"/>
                <a:cs typeface="Calibri" panose="020F0502020204030204" pitchFamily="34" charset="0"/>
              </a:rPr>
              <a:t>,</a:t>
            </a:r>
            <a:r>
              <a:rPr lang="en-US" sz="1600" b="1" kern="0" dirty="0">
                <a:solidFill>
                  <a:srgbClr val="222222"/>
                </a:solidFill>
                <a:highlight>
                  <a:srgbClr val="E9EAEE"/>
                </a:highlight>
                <a:latin typeface="Calibri" panose="020F0502020204030204" pitchFamily="34" charset="0"/>
                <a:ea typeface="Times New Roman" panose="02020603050405020304" pitchFamily="18" charset="0"/>
                <a:cs typeface="Calibri" panose="020F0502020204030204" pitchFamily="34" charset="0"/>
              </a:rPr>
              <a:t> </a:t>
            </a:r>
            <a:r>
              <a:rPr lang="en-US" sz="1600" b="1" kern="0" dirty="0" err="1">
                <a:solidFill>
                  <a:srgbClr val="222222"/>
                </a:solidFill>
                <a:highlight>
                  <a:srgbClr val="E9EAEE"/>
                </a:highlight>
                <a:latin typeface="Calibri" panose="020F0502020204030204" pitchFamily="34" charset="0"/>
                <a:ea typeface="Times New Roman" panose="02020603050405020304" pitchFamily="18" charset="0"/>
                <a:cs typeface="Calibri" panose="020F0502020204030204" pitchFamily="34" charset="0"/>
              </a:rPr>
              <a:t>operatorul</a:t>
            </a:r>
            <a:r>
              <a:rPr lang="ro-RO" sz="1600" b="1" kern="0" dirty="0">
                <a:solidFill>
                  <a:srgbClr val="222222"/>
                </a:solidFill>
                <a:highlight>
                  <a:srgbClr val="E9EAEE"/>
                </a:highlight>
                <a:latin typeface="Calibri" panose="020F0502020204030204" pitchFamily="34" charset="0"/>
                <a:ea typeface="Times New Roman" panose="02020603050405020304" pitchFamily="18" charset="0"/>
                <a:cs typeface="Calibri" panose="020F0502020204030204" pitchFamily="34" charset="0"/>
              </a:rPr>
              <a:t> de calculator</a:t>
            </a:r>
            <a:r>
              <a:rPr lang="en-US" sz="1600" b="1" kern="0" dirty="0">
                <a:solidFill>
                  <a:srgbClr val="222222"/>
                </a:solidFill>
                <a:highlight>
                  <a:srgbClr val="E9EAEE"/>
                </a:highlight>
                <a:latin typeface="Calibri" panose="020F0502020204030204" pitchFamily="34" charset="0"/>
                <a:ea typeface="Times New Roman" panose="02020603050405020304" pitchFamily="18" charset="0"/>
                <a:cs typeface="Calibri" panose="020F0502020204030204" pitchFamily="34" charset="0"/>
              </a:rPr>
              <a:t> </a:t>
            </a:r>
            <a:r>
              <a:rPr lang="ro-RO" sz="1600" b="1" kern="0" dirty="0">
                <a:solidFill>
                  <a:srgbClr val="222222"/>
                </a:solidFill>
                <a:highlight>
                  <a:srgbClr val="E9EAEE"/>
                </a:highlight>
                <a:latin typeface="Calibri" panose="020F0502020204030204" pitchFamily="34" charset="0"/>
                <a:ea typeface="Times New Roman" panose="02020603050405020304" pitchFamily="18" charset="0"/>
                <a:cs typeface="Calibri" panose="020F0502020204030204" pitchFamily="34" charset="0"/>
              </a:rPr>
              <a:t>trebuie </a:t>
            </a:r>
            <a:r>
              <a:rPr lang="en-US" sz="1600" b="1" kern="0" dirty="0" err="1">
                <a:solidFill>
                  <a:srgbClr val="222222"/>
                </a:solidFill>
                <a:latin typeface="Calibri" panose="020F0502020204030204" pitchFamily="34" charset="0"/>
                <a:ea typeface="Times New Roman" panose="02020603050405020304" pitchFamily="18" charset="0"/>
                <a:cs typeface="Calibri" panose="020F0502020204030204" pitchFamily="34" charset="0"/>
              </a:rPr>
              <a:t>să</a:t>
            </a:r>
            <a:r>
              <a:rPr lang="en-US" sz="1600" b="1" kern="0" dirty="0">
                <a:solidFill>
                  <a:srgbClr val="222222"/>
                </a:solidFill>
                <a:latin typeface="Calibri" panose="020F0502020204030204" pitchFamily="34" charset="0"/>
                <a:ea typeface="Times New Roman" panose="02020603050405020304" pitchFamily="18" charset="0"/>
                <a:cs typeface="Calibri" panose="020F0502020204030204" pitchFamily="34" charset="0"/>
              </a:rPr>
              <a:t> </a:t>
            </a:r>
            <a:r>
              <a:rPr lang="en-US" sz="1600" b="1" kern="0" dirty="0" err="1">
                <a:solidFill>
                  <a:srgbClr val="222222"/>
                </a:solidFill>
                <a:latin typeface="Calibri" panose="020F0502020204030204" pitchFamily="34" charset="0"/>
                <a:ea typeface="Times New Roman" panose="02020603050405020304" pitchFamily="18" charset="0"/>
                <a:cs typeface="Calibri" panose="020F0502020204030204" pitchFamily="34" charset="0"/>
              </a:rPr>
              <a:t>verifice</a:t>
            </a:r>
            <a:r>
              <a:rPr lang="en-US" sz="1600" b="1" kern="0" dirty="0">
                <a:solidFill>
                  <a:srgbClr val="222222"/>
                </a:solidFill>
                <a:latin typeface="Calibri" panose="020F0502020204030204" pitchFamily="34" charset="0"/>
                <a:ea typeface="Times New Roman" panose="02020603050405020304" pitchFamily="18" charset="0"/>
                <a:cs typeface="Calibri" panose="020F0502020204030204" pitchFamily="34" charset="0"/>
              </a:rPr>
              <a:t> </a:t>
            </a:r>
            <a:r>
              <a:rPr lang="en-US" sz="1600" b="1" kern="0" dirty="0" err="1">
                <a:solidFill>
                  <a:srgbClr val="222222"/>
                </a:solidFill>
                <a:latin typeface="Calibri" panose="020F0502020204030204" pitchFamily="34" charset="0"/>
                <a:ea typeface="Times New Roman" panose="02020603050405020304" pitchFamily="18" charset="0"/>
                <a:cs typeface="Calibri" panose="020F0502020204030204" pitchFamily="34" charset="0"/>
              </a:rPr>
              <a:t>dacă</a:t>
            </a:r>
            <a:r>
              <a:rPr lang="en-US" sz="1600" b="1" kern="0" dirty="0">
                <a:solidFill>
                  <a:srgbClr val="222222"/>
                </a:solidFill>
                <a:latin typeface="Calibri" panose="020F0502020204030204" pitchFamily="34" charset="0"/>
                <a:ea typeface="Times New Roman" panose="02020603050405020304" pitchFamily="18" charset="0"/>
                <a:cs typeface="Calibri" panose="020F0502020204030204" pitchFamily="34" charset="0"/>
              </a:rPr>
              <a:t> </a:t>
            </a:r>
            <a:r>
              <a:rPr lang="en-US" sz="1600" b="1" kern="0" dirty="0" err="1">
                <a:solidFill>
                  <a:srgbClr val="222222"/>
                </a:solidFill>
                <a:latin typeface="Calibri" panose="020F0502020204030204" pitchFamily="34" charset="0"/>
                <a:ea typeface="Times New Roman" panose="02020603050405020304" pitchFamily="18" charset="0"/>
                <a:cs typeface="Calibri" panose="020F0502020204030204" pitchFamily="34" charset="0"/>
              </a:rPr>
              <a:t>persoanele</a:t>
            </a:r>
            <a:r>
              <a:rPr lang="en-US" sz="1600" b="1" kern="0" dirty="0">
                <a:solidFill>
                  <a:srgbClr val="222222"/>
                </a:solidFill>
                <a:latin typeface="Calibri" panose="020F0502020204030204" pitchFamily="34" charset="0"/>
                <a:ea typeface="Times New Roman" panose="02020603050405020304" pitchFamily="18" charset="0"/>
                <a:cs typeface="Calibri" panose="020F0502020204030204" pitchFamily="34" charset="0"/>
              </a:rPr>
              <a:t> respective </a:t>
            </a:r>
            <a:r>
              <a:rPr lang="en-US" sz="1600" b="1" kern="0" dirty="0" err="1">
                <a:solidFill>
                  <a:srgbClr val="222222"/>
                </a:solidFill>
                <a:latin typeface="Calibri" panose="020F0502020204030204" pitchFamily="34" charset="0"/>
                <a:ea typeface="Times New Roman" panose="02020603050405020304" pitchFamily="18" charset="0"/>
                <a:cs typeface="Calibri" panose="020F0502020204030204" pitchFamily="34" charset="0"/>
              </a:rPr>
              <a:t>şi</a:t>
            </a:r>
            <a:r>
              <a:rPr lang="en-US" sz="1600" b="1" kern="0" dirty="0">
                <a:solidFill>
                  <a:srgbClr val="222222"/>
                </a:solidFill>
                <a:latin typeface="Calibri" panose="020F0502020204030204" pitchFamily="34" charset="0"/>
                <a:ea typeface="Times New Roman" panose="02020603050405020304" pitchFamily="18" charset="0"/>
                <a:cs typeface="Calibri" panose="020F0502020204030204" pitchFamily="34" charset="0"/>
              </a:rPr>
              <a:t>-au </a:t>
            </a:r>
            <a:r>
              <a:rPr lang="en-US" sz="1600" b="1" kern="0" dirty="0" err="1">
                <a:solidFill>
                  <a:srgbClr val="222222"/>
                </a:solidFill>
                <a:latin typeface="Calibri" panose="020F0502020204030204" pitchFamily="34" charset="0"/>
                <a:ea typeface="Times New Roman" panose="02020603050405020304" pitchFamily="18" charset="0"/>
                <a:cs typeface="Calibri" panose="020F0502020204030204" pitchFamily="34" charset="0"/>
              </a:rPr>
              <a:t>mai</a:t>
            </a:r>
            <a:r>
              <a:rPr lang="en-US" sz="1600" b="1" kern="0" dirty="0">
                <a:solidFill>
                  <a:srgbClr val="222222"/>
                </a:solidFill>
                <a:latin typeface="Calibri" panose="020F0502020204030204" pitchFamily="34" charset="0"/>
                <a:ea typeface="Times New Roman" panose="02020603050405020304" pitchFamily="18" charset="0"/>
                <a:cs typeface="Calibri" panose="020F0502020204030204" pitchFamily="34" charset="0"/>
              </a:rPr>
              <a:t> </a:t>
            </a:r>
            <a:r>
              <a:rPr lang="en-US" sz="1600" b="1" kern="0" dirty="0" err="1">
                <a:solidFill>
                  <a:srgbClr val="222222"/>
                </a:solidFill>
                <a:latin typeface="Calibri" panose="020F0502020204030204" pitchFamily="34" charset="0"/>
                <a:ea typeface="Times New Roman" panose="02020603050405020304" pitchFamily="18" charset="0"/>
                <a:cs typeface="Calibri" panose="020F0502020204030204" pitchFamily="34" charset="0"/>
              </a:rPr>
              <a:t>exercitat</a:t>
            </a:r>
            <a:r>
              <a:rPr lang="en-US" sz="1600" b="1" kern="0" dirty="0">
                <a:solidFill>
                  <a:srgbClr val="222222"/>
                </a:solidFill>
                <a:latin typeface="Calibri" panose="020F0502020204030204" pitchFamily="34" charset="0"/>
                <a:ea typeface="Times New Roman" panose="02020603050405020304" pitchFamily="18" charset="0"/>
                <a:cs typeface="Calibri" panose="020F0502020204030204" pitchFamily="34" charset="0"/>
              </a:rPr>
              <a:t> </a:t>
            </a:r>
            <a:r>
              <a:rPr lang="en-US" sz="1600" b="1" kern="0" dirty="0" err="1">
                <a:solidFill>
                  <a:srgbClr val="222222"/>
                </a:solidFill>
                <a:latin typeface="Calibri" panose="020F0502020204030204" pitchFamily="34" charset="0"/>
                <a:ea typeface="Times New Roman" panose="02020603050405020304" pitchFamily="18" charset="0"/>
                <a:cs typeface="Calibri" panose="020F0502020204030204" pitchFamily="34" charset="0"/>
              </a:rPr>
              <a:t>dreptul</a:t>
            </a:r>
            <a:r>
              <a:rPr lang="en-US" sz="1600" b="1" kern="0" dirty="0">
                <a:solidFill>
                  <a:srgbClr val="222222"/>
                </a:solidFill>
                <a:latin typeface="Calibri" panose="020F0502020204030204" pitchFamily="34" charset="0"/>
                <a:ea typeface="Times New Roman" panose="02020603050405020304" pitchFamily="18" charset="0"/>
                <a:cs typeface="Calibri" panose="020F0502020204030204" pitchFamily="34" charset="0"/>
              </a:rPr>
              <a:t> de </a:t>
            </a:r>
            <a:r>
              <a:rPr lang="en-US" sz="1600" b="1" kern="0" dirty="0" err="1">
                <a:solidFill>
                  <a:srgbClr val="222222"/>
                </a:solidFill>
                <a:latin typeface="Calibri" panose="020F0502020204030204" pitchFamily="34" charset="0"/>
                <a:ea typeface="Times New Roman" panose="02020603050405020304" pitchFamily="18" charset="0"/>
                <a:cs typeface="Calibri" panose="020F0502020204030204" pitchFamily="34" charset="0"/>
              </a:rPr>
              <a:t>vot</a:t>
            </a:r>
            <a:r>
              <a:rPr lang="en-US" sz="1600" b="1" kern="0" dirty="0">
                <a:solidFill>
                  <a:srgbClr val="222222"/>
                </a:solidFill>
                <a:latin typeface="Calibri" panose="020F0502020204030204" pitchFamily="34" charset="0"/>
                <a:ea typeface="Times New Roman" panose="02020603050405020304" pitchFamily="18" charset="0"/>
                <a:cs typeface="Calibri" panose="020F0502020204030204" pitchFamily="34" charset="0"/>
              </a:rPr>
              <a:t> </a:t>
            </a:r>
            <a:r>
              <a:rPr lang="en-US" sz="1600" b="1" kern="0" dirty="0" err="1">
                <a:solidFill>
                  <a:srgbClr val="222222"/>
                </a:solidFill>
                <a:latin typeface="Calibri" panose="020F0502020204030204" pitchFamily="34" charset="0"/>
                <a:ea typeface="Times New Roman" panose="02020603050405020304" pitchFamily="18" charset="0"/>
                <a:cs typeface="Calibri" panose="020F0502020204030204" pitchFamily="34" charset="0"/>
              </a:rPr>
              <a:t>în</a:t>
            </a:r>
            <a:r>
              <a:rPr lang="en-US" sz="1600" b="1" kern="0" dirty="0">
                <a:solidFill>
                  <a:srgbClr val="222222"/>
                </a:solidFill>
                <a:latin typeface="Calibri" panose="020F0502020204030204" pitchFamily="34" charset="0"/>
                <a:ea typeface="Times New Roman" panose="02020603050405020304" pitchFamily="18" charset="0"/>
                <a:cs typeface="Calibri" panose="020F0502020204030204" pitchFamily="34" charset="0"/>
              </a:rPr>
              <a:t> </a:t>
            </a:r>
            <a:r>
              <a:rPr lang="en-US" sz="1600" b="1" kern="0" dirty="0" err="1">
                <a:solidFill>
                  <a:srgbClr val="222222"/>
                </a:solidFill>
                <a:latin typeface="Calibri" panose="020F0502020204030204" pitchFamily="34" charset="0"/>
                <a:ea typeface="Times New Roman" panose="02020603050405020304" pitchFamily="18" charset="0"/>
                <a:cs typeface="Calibri" panose="020F0502020204030204" pitchFamily="34" charset="0"/>
              </a:rPr>
              <a:t>aceeaşi</a:t>
            </a:r>
            <a:r>
              <a:rPr lang="en-US" sz="1600" b="1" kern="0" dirty="0">
                <a:solidFill>
                  <a:srgbClr val="222222"/>
                </a:solidFill>
                <a:latin typeface="Calibri" panose="020F0502020204030204" pitchFamily="34" charset="0"/>
                <a:ea typeface="Times New Roman" panose="02020603050405020304" pitchFamily="18" charset="0"/>
                <a:cs typeface="Calibri" panose="020F0502020204030204" pitchFamily="34" charset="0"/>
              </a:rPr>
              <a:t> zi.</a:t>
            </a:r>
            <a:endParaRPr lang="en-US" sz="1600" kern="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750"/>
              </a:spcAft>
            </a:pP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750"/>
              </a:spcAft>
            </a:pP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375741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a:extLst>
              <a:ext uri="{FF2B5EF4-FFF2-40B4-BE49-F238E27FC236}">
                <a16:creationId xmlns:a16="http://schemas.microsoft.com/office/drawing/2014/main" id="{6E226E40-57A1-2D77-E717-0C61145D569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604517" y="35748"/>
            <a:ext cx="6467475" cy="1132205"/>
          </a:xfrm>
          <a:prstGeom prst="rect">
            <a:avLst/>
          </a:prstGeom>
        </p:spPr>
      </p:pic>
      <p:sp>
        <p:nvSpPr>
          <p:cNvPr id="12" name="CasetăText 11">
            <a:extLst>
              <a:ext uri="{FF2B5EF4-FFF2-40B4-BE49-F238E27FC236}">
                <a16:creationId xmlns:a16="http://schemas.microsoft.com/office/drawing/2014/main" id="{C9CB6855-2F3F-531C-BF62-105BECD06087}"/>
              </a:ext>
            </a:extLst>
          </p:cNvPr>
          <p:cNvSpPr txBox="1"/>
          <p:nvPr/>
        </p:nvSpPr>
        <p:spPr>
          <a:xfrm>
            <a:off x="923826" y="1510991"/>
            <a:ext cx="10265789" cy="5568063"/>
          </a:xfrm>
          <a:prstGeom prst="rect">
            <a:avLst/>
          </a:prstGeom>
          <a:noFill/>
        </p:spPr>
        <p:txBody>
          <a:bodyPr wrap="square">
            <a:spAutoFit/>
          </a:bodyPr>
          <a:lstStyle/>
          <a:p>
            <a:pPr marL="285750" indent="-285750" algn="just">
              <a:lnSpc>
                <a:spcPct val="107000"/>
              </a:lnSpc>
              <a:spcAft>
                <a:spcPts val="750"/>
              </a:spcAft>
              <a:buFont typeface="Wingdings" panose="05000000000000000000" pitchFamily="2" charset="2"/>
              <a:buChar char="Ø"/>
            </a:pPr>
            <a:r>
              <a:rPr lang="ro-RO" sz="1600" b="1" kern="0" dirty="0">
                <a:solidFill>
                  <a:srgbClr val="222222"/>
                </a:solidFill>
                <a:latin typeface="Calibri" panose="020F0502020204030204" pitchFamily="34" charset="0"/>
                <a:ea typeface="Times New Roman" panose="02020603050405020304" pitchFamily="18" charset="0"/>
                <a:cs typeface="Calibri" panose="020F0502020204030204" pitchFamily="34" charset="0"/>
              </a:rPr>
              <a:t>Să </a:t>
            </a:r>
            <a:r>
              <a:rPr lang="en-US" sz="1600" b="1" kern="0" dirty="0" err="1">
                <a:solidFill>
                  <a:srgbClr val="222222"/>
                </a:solidFill>
                <a:latin typeface="Calibri" panose="020F0502020204030204" pitchFamily="34" charset="0"/>
                <a:ea typeface="Times New Roman" panose="02020603050405020304" pitchFamily="18" charset="0"/>
                <a:cs typeface="Calibri" panose="020F0502020204030204" pitchFamily="34" charset="0"/>
              </a:rPr>
              <a:t>asigură</a:t>
            </a:r>
            <a:r>
              <a:rPr lang="en-US" sz="1600" b="1" kern="0" dirty="0">
                <a:solidFill>
                  <a:srgbClr val="222222"/>
                </a:solidFill>
                <a:latin typeface="Calibri" panose="020F0502020204030204" pitchFamily="34" charset="0"/>
                <a:ea typeface="Times New Roman" panose="02020603050405020304" pitchFamily="18" charset="0"/>
                <a:cs typeface="Calibri" panose="020F0502020204030204" pitchFamily="34" charset="0"/>
              </a:rPr>
              <a:t> </a:t>
            </a:r>
            <a:r>
              <a:rPr lang="en-US" sz="1600" b="1" kern="0" dirty="0" err="1">
                <a:solidFill>
                  <a:srgbClr val="222222"/>
                </a:solidFill>
                <a:latin typeface="Calibri" panose="020F0502020204030204" pitchFamily="34" charset="0"/>
                <a:ea typeface="Times New Roman" panose="02020603050405020304" pitchFamily="18" charset="0"/>
                <a:cs typeface="Calibri" panose="020F0502020204030204" pitchFamily="34" charset="0"/>
              </a:rPr>
              <a:t>înregistrarea</a:t>
            </a:r>
            <a:r>
              <a:rPr lang="en-US" sz="1600" b="1" kern="0" dirty="0">
                <a:solidFill>
                  <a:srgbClr val="222222"/>
                </a:solidFill>
                <a:latin typeface="Calibri" panose="020F0502020204030204" pitchFamily="34" charset="0"/>
                <a:ea typeface="Times New Roman" panose="02020603050405020304" pitchFamily="18" charset="0"/>
                <a:cs typeface="Calibri" panose="020F0502020204030204" pitchFamily="34" charset="0"/>
              </a:rPr>
              <a:t> audio</a:t>
            </a:r>
            <a:r>
              <a:rPr lang="ro-RO" sz="1600" b="1" kern="0" dirty="0">
                <a:solidFill>
                  <a:srgbClr val="222222"/>
                </a:solidFill>
                <a:latin typeface="Calibri" panose="020F0502020204030204" pitchFamily="34" charset="0"/>
                <a:ea typeface="Times New Roman" panose="02020603050405020304" pitchFamily="18" charset="0"/>
                <a:cs typeface="Calibri" panose="020F0502020204030204" pitchFamily="34" charset="0"/>
              </a:rPr>
              <a:t>-</a:t>
            </a:r>
            <a:r>
              <a:rPr lang="en-US" sz="1600" b="1" kern="0" dirty="0">
                <a:solidFill>
                  <a:srgbClr val="222222"/>
                </a:solidFill>
                <a:latin typeface="Calibri" panose="020F0502020204030204" pitchFamily="34" charset="0"/>
                <a:ea typeface="Times New Roman" panose="02020603050405020304" pitchFamily="18" charset="0"/>
                <a:cs typeface="Calibri" panose="020F0502020204030204" pitchFamily="34" charset="0"/>
              </a:rPr>
              <a:t>video </a:t>
            </a:r>
            <a:r>
              <a:rPr lang="en-US" sz="1600" b="1" kern="0" dirty="0" err="1">
                <a:solidFill>
                  <a:srgbClr val="222222"/>
                </a:solidFill>
                <a:latin typeface="Calibri" panose="020F0502020204030204" pitchFamily="34" charset="0"/>
                <a:ea typeface="Times New Roman" panose="02020603050405020304" pitchFamily="18" charset="0"/>
                <a:cs typeface="Calibri" panose="020F0502020204030204" pitchFamily="34" charset="0"/>
              </a:rPr>
              <a:t>neîntreruptă</a:t>
            </a:r>
            <a:r>
              <a:rPr lang="en-US" sz="1600" b="1" kern="0" dirty="0">
                <a:solidFill>
                  <a:srgbClr val="222222"/>
                </a:solidFill>
                <a:latin typeface="Calibri" panose="020F0502020204030204" pitchFamily="34" charset="0"/>
                <a:ea typeface="Times New Roman" panose="02020603050405020304" pitchFamily="18" charset="0"/>
                <a:cs typeface="Calibri" panose="020F0502020204030204" pitchFamily="34" charset="0"/>
              </a:rPr>
              <a:t> a </a:t>
            </a:r>
            <a:r>
              <a:rPr lang="en-US" sz="1600" b="1" kern="0" dirty="0" err="1">
                <a:solidFill>
                  <a:srgbClr val="222222"/>
                </a:solidFill>
                <a:latin typeface="Calibri" panose="020F0502020204030204" pitchFamily="34" charset="0"/>
                <a:ea typeface="Times New Roman" panose="02020603050405020304" pitchFamily="18" charset="0"/>
                <a:cs typeface="Calibri" panose="020F0502020204030204" pitchFamily="34" charset="0"/>
              </a:rPr>
              <a:t>operaţiunilor</a:t>
            </a:r>
            <a:r>
              <a:rPr lang="en-US" sz="1600" b="1" kern="0" dirty="0">
                <a:solidFill>
                  <a:srgbClr val="222222"/>
                </a:solidFill>
                <a:latin typeface="Calibri" panose="020F0502020204030204" pitchFamily="34" charset="0"/>
                <a:ea typeface="Times New Roman" panose="02020603050405020304" pitchFamily="18" charset="0"/>
                <a:cs typeface="Calibri" panose="020F0502020204030204" pitchFamily="34" charset="0"/>
              </a:rPr>
              <a:t> </a:t>
            </a:r>
            <a:r>
              <a:rPr lang="en-US" sz="1600" b="1" kern="0" dirty="0" err="1">
                <a:solidFill>
                  <a:srgbClr val="222222"/>
                </a:solidFill>
                <a:latin typeface="Calibri" panose="020F0502020204030204" pitchFamily="34" charset="0"/>
                <a:ea typeface="Times New Roman" panose="02020603050405020304" pitchFamily="18" charset="0"/>
                <a:cs typeface="Calibri" panose="020F0502020204030204" pitchFamily="34" charset="0"/>
              </a:rPr>
              <a:t>efectuate</a:t>
            </a:r>
            <a:r>
              <a:rPr lang="en-US" sz="1600" b="1" kern="0" dirty="0">
                <a:solidFill>
                  <a:srgbClr val="222222"/>
                </a:solidFill>
                <a:latin typeface="Calibri" panose="020F0502020204030204" pitchFamily="34" charset="0"/>
                <a:ea typeface="Times New Roman" panose="02020603050405020304" pitchFamily="18" charset="0"/>
                <a:cs typeface="Calibri" panose="020F0502020204030204" pitchFamily="34" charset="0"/>
              </a:rPr>
              <a:t> de </a:t>
            </a:r>
            <a:r>
              <a:rPr lang="en-US" sz="1600" b="1" kern="0" dirty="0" err="1">
                <a:solidFill>
                  <a:srgbClr val="222222"/>
                </a:solidFill>
                <a:latin typeface="Calibri" panose="020F0502020204030204" pitchFamily="34" charset="0"/>
                <a:ea typeface="Times New Roman" panose="02020603050405020304" pitchFamily="18" charset="0"/>
                <a:cs typeface="Calibri" panose="020F0502020204030204" pitchFamily="34" charset="0"/>
              </a:rPr>
              <a:t>către</a:t>
            </a:r>
            <a:r>
              <a:rPr lang="en-US" sz="1600" b="1" kern="0" dirty="0">
                <a:solidFill>
                  <a:srgbClr val="222222"/>
                </a:solidFill>
                <a:latin typeface="Calibri" panose="020F0502020204030204" pitchFamily="34" charset="0"/>
                <a:ea typeface="Times New Roman" panose="02020603050405020304" pitchFamily="18" charset="0"/>
                <a:cs typeface="Calibri" panose="020F0502020204030204" pitchFamily="34" charset="0"/>
              </a:rPr>
              <a:t> </a:t>
            </a:r>
            <a:r>
              <a:rPr lang="en-US" sz="1600" b="1" kern="0" dirty="0" err="1">
                <a:solidFill>
                  <a:srgbClr val="222222"/>
                </a:solidFill>
                <a:latin typeface="Calibri" panose="020F0502020204030204" pitchFamily="34" charset="0"/>
                <a:ea typeface="Times New Roman" panose="02020603050405020304" pitchFamily="18" charset="0"/>
                <a:cs typeface="Calibri" panose="020F0502020204030204" pitchFamily="34" charset="0"/>
              </a:rPr>
              <a:t>membrii</a:t>
            </a:r>
            <a:r>
              <a:rPr lang="en-US" sz="1600" b="1" kern="0" dirty="0">
                <a:solidFill>
                  <a:srgbClr val="222222"/>
                </a:solidFill>
                <a:latin typeface="Calibri" panose="020F0502020204030204" pitchFamily="34" charset="0"/>
                <a:ea typeface="Times New Roman" panose="02020603050405020304" pitchFamily="18" charset="0"/>
                <a:cs typeface="Calibri" panose="020F0502020204030204" pitchFamily="34" charset="0"/>
              </a:rPr>
              <a:t> </a:t>
            </a:r>
            <a:r>
              <a:rPr lang="en-US" sz="1600" b="1" kern="0" dirty="0" err="1">
                <a:solidFill>
                  <a:srgbClr val="222222"/>
                </a:solidFill>
                <a:latin typeface="Calibri" panose="020F0502020204030204" pitchFamily="34" charset="0"/>
                <a:ea typeface="Times New Roman" panose="02020603050405020304" pitchFamily="18" charset="0"/>
                <a:cs typeface="Calibri" panose="020F0502020204030204" pitchFamily="34" charset="0"/>
              </a:rPr>
              <a:t>birourilor</a:t>
            </a:r>
            <a:r>
              <a:rPr lang="en-US" sz="1600" b="1" kern="0" dirty="0">
                <a:solidFill>
                  <a:srgbClr val="222222"/>
                </a:solidFill>
                <a:latin typeface="Calibri" panose="020F0502020204030204" pitchFamily="34" charset="0"/>
                <a:ea typeface="Times New Roman" panose="02020603050405020304" pitchFamily="18" charset="0"/>
                <a:cs typeface="Calibri" panose="020F0502020204030204" pitchFamily="34" charset="0"/>
              </a:rPr>
              <a:t> </a:t>
            </a:r>
            <a:r>
              <a:rPr lang="en-US" sz="1600" b="1" kern="0" dirty="0" err="1">
                <a:solidFill>
                  <a:srgbClr val="222222"/>
                </a:solidFill>
                <a:latin typeface="Calibri" panose="020F0502020204030204" pitchFamily="34" charset="0"/>
                <a:ea typeface="Times New Roman" panose="02020603050405020304" pitchFamily="18" charset="0"/>
                <a:cs typeface="Calibri" panose="020F0502020204030204" pitchFamily="34" charset="0"/>
              </a:rPr>
              <a:t>electorale</a:t>
            </a:r>
            <a:r>
              <a:rPr lang="en-US" sz="1600" b="1" kern="0" dirty="0">
                <a:solidFill>
                  <a:srgbClr val="222222"/>
                </a:solidFill>
                <a:latin typeface="Calibri" panose="020F0502020204030204" pitchFamily="34" charset="0"/>
                <a:ea typeface="Times New Roman" panose="02020603050405020304" pitchFamily="18" charset="0"/>
                <a:cs typeface="Calibri" panose="020F0502020204030204" pitchFamily="34" charset="0"/>
              </a:rPr>
              <a:t> ale </a:t>
            </a:r>
            <a:r>
              <a:rPr lang="en-US" sz="1600" b="1" kern="0" dirty="0" err="1">
                <a:solidFill>
                  <a:srgbClr val="222222"/>
                </a:solidFill>
                <a:latin typeface="Calibri" panose="020F0502020204030204" pitchFamily="34" charset="0"/>
                <a:ea typeface="Times New Roman" panose="02020603050405020304" pitchFamily="18" charset="0"/>
                <a:cs typeface="Calibri" panose="020F0502020204030204" pitchFamily="34" charset="0"/>
              </a:rPr>
              <a:t>secţiilor</a:t>
            </a:r>
            <a:r>
              <a:rPr lang="en-US" sz="1600" b="1" kern="0" dirty="0">
                <a:solidFill>
                  <a:srgbClr val="222222"/>
                </a:solidFill>
                <a:latin typeface="Calibri" panose="020F0502020204030204" pitchFamily="34" charset="0"/>
                <a:ea typeface="Times New Roman" panose="02020603050405020304" pitchFamily="18" charset="0"/>
                <a:cs typeface="Calibri" panose="020F0502020204030204" pitchFamily="34" charset="0"/>
              </a:rPr>
              <a:t> de </a:t>
            </a:r>
            <a:r>
              <a:rPr lang="en-US" sz="1600" b="1" kern="0" dirty="0" err="1">
                <a:solidFill>
                  <a:srgbClr val="222222"/>
                </a:solidFill>
                <a:latin typeface="Calibri" panose="020F0502020204030204" pitchFamily="34" charset="0"/>
                <a:ea typeface="Times New Roman" panose="02020603050405020304" pitchFamily="18" charset="0"/>
                <a:cs typeface="Calibri" panose="020F0502020204030204" pitchFamily="34" charset="0"/>
              </a:rPr>
              <a:t>votare</a:t>
            </a:r>
            <a:r>
              <a:rPr lang="ro-RO" sz="1600" b="1" kern="0" dirty="0">
                <a:solidFill>
                  <a:srgbClr val="222222"/>
                </a:solidFill>
                <a:latin typeface="Calibri" panose="020F0502020204030204" pitchFamily="34" charset="0"/>
                <a:ea typeface="Times New Roman" panose="02020603050405020304" pitchFamily="18" charset="0"/>
                <a:cs typeface="Calibri" panose="020F0502020204030204" pitchFamily="34" charset="0"/>
              </a:rPr>
              <a:t>, </a:t>
            </a:r>
            <a:r>
              <a:rPr lang="ro-RO" sz="1600" b="1" i="1" kern="0" dirty="0">
                <a:solidFill>
                  <a:srgbClr val="222222"/>
                </a:solidFill>
                <a:highlight>
                  <a:srgbClr val="E9EAEE"/>
                </a:highlight>
                <a:latin typeface="Calibri" panose="020F0502020204030204" pitchFamily="34" charset="0"/>
                <a:ea typeface="Times New Roman" panose="02020603050405020304" pitchFamily="18" charset="0"/>
                <a:cs typeface="Calibri" panose="020F0502020204030204" pitchFamily="34" charset="0"/>
              </a:rPr>
              <a:t>imediat după închiderea votării</a:t>
            </a:r>
            <a:r>
              <a:rPr lang="ro-RO" sz="1600" b="1" kern="0" dirty="0">
                <a:solidFill>
                  <a:srgbClr val="222222"/>
                </a:solidFill>
                <a:highlight>
                  <a:srgbClr val="E9EAEE"/>
                </a:highlight>
                <a:latin typeface="Calibri" panose="020F0502020204030204" pitchFamily="34" charset="0"/>
                <a:ea typeface="Times New Roman" panose="02020603050405020304" pitchFamily="18" charset="0"/>
                <a:cs typeface="Calibri" panose="020F0502020204030204" pitchFamily="34" charset="0"/>
              </a:rPr>
              <a:t>,</a:t>
            </a:r>
            <a:r>
              <a:rPr lang="en-US" sz="1600" b="1" kern="0" dirty="0">
                <a:solidFill>
                  <a:srgbClr val="222222"/>
                </a:solidFill>
                <a:highlight>
                  <a:srgbClr val="E9EAEE"/>
                </a:highlight>
                <a:latin typeface="Calibri" panose="020F0502020204030204" pitchFamily="34" charset="0"/>
                <a:ea typeface="Times New Roman" panose="02020603050405020304" pitchFamily="18" charset="0"/>
                <a:cs typeface="Calibri" panose="020F0502020204030204" pitchFamily="34" charset="0"/>
              </a:rPr>
              <a:t> </a:t>
            </a:r>
            <a:r>
              <a:rPr lang="en-US" sz="1600" b="1" kern="0" dirty="0" err="1">
                <a:solidFill>
                  <a:srgbClr val="222222"/>
                </a:solidFill>
                <a:latin typeface="Calibri" panose="020F0502020204030204" pitchFamily="34" charset="0"/>
                <a:ea typeface="Times New Roman" panose="02020603050405020304" pitchFamily="18" charset="0"/>
                <a:cs typeface="Calibri" panose="020F0502020204030204" pitchFamily="34" charset="0"/>
              </a:rPr>
              <a:t>pentru</a:t>
            </a:r>
            <a:r>
              <a:rPr lang="en-US" sz="1600" b="1" kern="0" dirty="0">
                <a:solidFill>
                  <a:srgbClr val="222222"/>
                </a:solidFill>
                <a:latin typeface="Calibri" panose="020F0502020204030204" pitchFamily="34" charset="0"/>
                <a:ea typeface="Times New Roman" panose="02020603050405020304" pitchFamily="18" charset="0"/>
                <a:cs typeface="Calibri" panose="020F0502020204030204" pitchFamily="34" charset="0"/>
              </a:rPr>
              <a:t> </a:t>
            </a:r>
            <a:r>
              <a:rPr lang="en-US" sz="1600" b="1" kern="0" dirty="0" err="1">
                <a:solidFill>
                  <a:srgbClr val="222222"/>
                </a:solidFill>
                <a:latin typeface="Calibri" panose="020F0502020204030204" pitchFamily="34" charset="0"/>
                <a:ea typeface="Times New Roman" panose="02020603050405020304" pitchFamily="18" charset="0"/>
                <a:cs typeface="Calibri" panose="020F0502020204030204" pitchFamily="34" charset="0"/>
              </a:rPr>
              <a:t>numărarea</a:t>
            </a:r>
            <a:r>
              <a:rPr lang="en-US" sz="1600" b="1" kern="0" dirty="0">
                <a:solidFill>
                  <a:srgbClr val="222222"/>
                </a:solidFill>
                <a:latin typeface="Calibri" panose="020F0502020204030204" pitchFamily="34" charset="0"/>
                <a:ea typeface="Times New Roman" panose="02020603050405020304" pitchFamily="18" charset="0"/>
                <a:cs typeface="Calibri" panose="020F0502020204030204" pitchFamily="34" charset="0"/>
              </a:rPr>
              <a:t> </a:t>
            </a:r>
            <a:r>
              <a:rPr lang="en-US" sz="1600" b="1" kern="0" dirty="0" err="1">
                <a:solidFill>
                  <a:srgbClr val="222222"/>
                </a:solidFill>
                <a:latin typeface="Calibri" panose="020F0502020204030204" pitchFamily="34" charset="0"/>
                <a:ea typeface="Times New Roman" panose="02020603050405020304" pitchFamily="18" charset="0"/>
                <a:cs typeface="Calibri" panose="020F0502020204030204" pitchFamily="34" charset="0"/>
              </a:rPr>
              <a:t>voturilor</a:t>
            </a:r>
            <a:r>
              <a:rPr lang="en-US" sz="1600" b="1" kern="0" dirty="0">
                <a:solidFill>
                  <a:srgbClr val="222222"/>
                </a:solidFill>
                <a:latin typeface="Calibri" panose="020F0502020204030204" pitchFamily="34" charset="0"/>
                <a:ea typeface="Times New Roman" panose="02020603050405020304" pitchFamily="18" charset="0"/>
                <a:cs typeface="Calibri" panose="020F0502020204030204" pitchFamily="34" charset="0"/>
              </a:rPr>
              <a:t> </a:t>
            </a:r>
            <a:r>
              <a:rPr lang="en-US" sz="1600" b="1" kern="0" dirty="0" err="1">
                <a:solidFill>
                  <a:srgbClr val="222222"/>
                </a:solidFill>
                <a:latin typeface="Calibri" panose="020F0502020204030204" pitchFamily="34" charset="0"/>
                <a:ea typeface="Times New Roman" panose="02020603050405020304" pitchFamily="18" charset="0"/>
                <a:cs typeface="Calibri" panose="020F0502020204030204" pitchFamily="34" charset="0"/>
              </a:rPr>
              <a:t>şi</a:t>
            </a:r>
            <a:r>
              <a:rPr lang="en-US" sz="1600" b="1" kern="0" dirty="0">
                <a:solidFill>
                  <a:srgbClr val="222222"/>
                </a:solidFill>
                <a:latin typeface="Calibri" panose="020F0502020204030204" pitchFamily="34" charset="0"/>
                <a:ea typeface="Times New Roman" panose="02020603050405020304" pitchFamily="18" charset="0"/>
                <a:cs typeface="Calibri" panose="020F0502020204030204" pitchFamily="34" charset="0"/>
              </a:rPr>
              <a:t> </a:t>
            </a:r>
            <a:r>
              <a:rPr lang="en-US" sz="1600" b="1" kern="0" dirty="0" err="1">
                <a:solidFill>
                  <a:srgbClr val="222222"/>
                </a:solidFill>
                <a:latin typeface="Calibri" panose="020F0502020204030204" pitchFamily="34" charset="0"/>
                <a:ea typeface="Times New Roman" panose="02020603050405020304" pitchFamily="18" charset="0"/>
                <a:cs typeface="Calibri" panose="020F0502020204030204" pitchFamily="34" charset="0"/>
              </a:rPr>
              <a:t>completarea</a:t>
            </a:r>
            <a:r>
              <a:rPr lang="en-US" sz="1600" b="1" kern="0" dirty="0">
                <a:solidFill>
                  <a:srgbClr val="222222"/>
                </a:solidFill>
                <a:latin typeface="Calibri" panose="020F0502020204030204" pitchFamily="34" charset="0"/>
                <a:ea typeface="Times New Roman" panose="02020603050405020304" pitchFamily="18" charset="0"/>
                <a:cs typeface="Calibri" panose="020F0502020204030204" pitchFamily="34" charset="0"/>
              </a:rPr>
              <a:t> </a:t>
            </a:r>
            <a:r>
              <a:rPr lang="en-US" sz="1600" b="1" kern="0" dirty="0" err="1">
                <a:solidFill>
                  <a:srgbClr val="222222"/>
                </a:solidFill>
                <a:latin typeface="Calibri" panose="020F0502020204030204" pitchFamily="34" charset="0"/>
                <a:ea typeface="Times New Roman" panose="02020603050405020304" pitchFamily="18" charset="0"/>
                <a:cs typeface="Calibri" panose="020F0502020204030204" pitchFamily="34" charset="0"/>
              </a:rPr>
              <a:t>proceselor</a:t>
            </a:r>
            <a:r>
              <a:rPr lang="en-US" sz="1600" b="1" kern="0" dirty="0">
                <a:solidFill>
                  <a:srgbClr val="222222"/>
                </a:solidFill>
                <a:latin typeface="Calibri" panose="020F0502020204030204" pitchFamily="34" charset="0"/>
                <a:ea typeface="Times New Roman" panose="02020603050405020304" pitchFamily="18" charset="0"/>
                <a:cs typeface="Calibri" panose="020F0502020204030204" pitchFamily="34" charset="0"/>
              </a:rPr>
              <a:t>-verbale;</a:t>
            </a:r>
            <a:endParaRPr lang="ro-RO" sz="1600" b="1" kern="0" dirty="0">
              <a:solidFill>
                <a:srgbClr val="222222"/>
              </a:solidFill>
              <a:latin typeface="Calibri" panose="020F0502020204030204" pitchFamily="34" charset="0"/>
              <a:ea typeface="Times New Roman" panose="02020603050405020304" pitchFamily="18" charset="0"/>
              <a:cs typeface="Calibri" panose="020F0502020204030204" pitchFamily="34" charset="0"/>
            </a:endParaRPr>
          </a:p>
          <a:p>
            <a:pPr marL="285750" indent="-285750" algn="just">
              <a:lnSpc>
                <a:spcPct val="107000"/>
              </a:lnSpc>
              <a:spcAft>
                <a:spcPts val="750"/>
              </a:spcAft>
              <a:buFont typeface="Wingdings" panose="05000000000000000000" pitchFamily="2" charset="2"/>
              <a:buChar char="Ø"/>
            </a:pPr>
            <a:r>
              <a:rPr lang="ro-RO" sz="1600" b="1" kern="0" dirty="0">
                <a:solidFill>
                  <a:srgbClr val="222222"/>
                </a:solidFill>
                <a:latin typeface="Calibri" panose="020F0502020204030204" pitchFamily="34" charset="0"/>
                <a:ea typeface="Times New Roman" panose="02020603050405020304" pitchFamily="18" charset="0"/>
                <a:cs typeface="Calibri" panose="020F0502020204030204" pitchFamily="34" charset="0"/>
              </a:rPr>
              <a:t>Să </a:t>
            </a:r>
            <a:r>
              <a:rPr lang="en-US" sz="1600" b="1" kern="0" dirty="0" err="1">
                <a:solidFill>
                  <a:srgbClr val="222222"/>
                </a:solidFill>
                <a:latin typeface="Calibri" panose="020F0502020204030204" pitchFamily="34" charset="0"/>
                <a:ea typeface="Times New Roman" panose="02020603050405020304" pitchFamily="18" charset="0"/>
                <a:cs typeface="Calibri" panose="020F0502020204030204" pitchFamily="34" charset="0"/>
              </a:rPr>
              <a:t>asigură</a:t>
            </a:r>
            <a:r>
              <a:rPr lang="en-US" sz="1600" b="1" kern="0" dirty="0">
                <a:solidFill>
                  <a:srgbClr val="222222"/>
                </a:solidFill>
                <a:latin typeface="Calibri" panose="020F0502020204030204" pitchFamily="34" charset="0"/>
                <a:ea typeface="Times New Roman" panose="02020603050405020304" pitchFamily="18" charset="0"/>
                <a:cs typeface="Calibri" panose="020F0502020204030204" pitchFamily="34" charset="0"/>
              </a:rPr>
              <a:t> </a:t>
            </a:r>
            <a:r>
              <a:rPr lang="en-US" sz="1600" b="1" kern="0" dirty="0" err="1">
                <a:solidFill>
                  <a:srgbClr val="222222"/>
                </a:solidFill>
                <a:latin typeface="Calibri" panose="020F0502020204030204" pitchFamily="34" charset="0"/>
                <a:ea typeface="Times New Roman" panose="02020603050405020304" pitchFamily="18" charset="0"/>
                <a:cs typeface="Calibri" panose="020F0502020204030204" pitchFamily="34" charset="0"/>
              </a:rPr>
              <a:t>introducerea</a:t>
            </a:r>
            <a:r>
              <a:rPr lang="en-US" sz="1600" b="1" kern="0" dirty="0">
                <a:solidFill>
                  <a:srgbClr val="222222"/>
                </a:solidFill>
                <a:latin typeface="Calibri" panose="020F0502020204030204" pitchFamily="34" charset="0"/>
                <a:ea typeface="Times New Roman" panose="02020603050405020304" pitchFamily="18" charset="0"/>
                <a:cs typeface="Calibri" panose="020F0502020204030204" pitchFamily="34" charset="0"/>
              </a:rPr>
              <a:t> </a:t>
            </a:r>
            <a:r>
              <a:rPr lang="en-US" sz="1600" b="1" kern="0" dirty="0" err="1">
                <a:solidFill>
                  <a:srgbClr val="222222"/>
                </a:solidFill>
                <a:latin typeface="Calibri" panose="020F0502020204030204" pitchFamily="34" charset="0"/>
                <a:ea typeface="Times New Roman" panose="02020603050405020304" pitchFamily="18" charset="0"/>
                <a:cs typeface="Calibri" panose="020F0502020204030204" pitchFamily="34" charset="0"/>
              </a:rPr>
              <a:t>electronică</a:t>
            </a:r>
            <a:r>
              <a:rPr lang="en-US" sz="1600" b="1" kern="0" dirty="0">
                <a:solidFill>
                  <a:srgbClr val="222222"/>
                </a:solidFill>
                <a:latin typeface="Calibri" panose="020F0502020204030204" pitchFamily="34" charset="0"/>
                <a:ea typeface="Times New Roman" panose="02020603050405020304" pitchFamily="18" charset="0"/>
                <a:cs typeface="Calibri" panose="020F0502020204030204" pitchFamily="34" charset="0"/>
              </a:rPr>
              <a:t> a </a:t>
            </a:r>
            <a:r>
              <a:rPr lang="en-US" sz="1600" b="1" kern="0" dirty="0" err="1">
                <a:solidFill>
                  <a:srgbClr val="222222"/>
                </a:solidFill>
                <a:latin typeface="Calibri" panose="020F0502020204030204" pitchFamily="34" charset="0"/>
                <a:ea typeface="Times New Roman" panose="02020603050405020304" pitchFamily="18" charset="0"/>
                <a:cs typeface="Calibri" panose="020F0502020204030204" pitchFamily="34" charset="0"/>
              </a:rPr>
              <a:t>rezultatelor</a:t>
            </a:r>
            <a:r>
              <a:rPr lang="en-US" sz="1600" b="1" kern="0" dirty="0">
                <a:solidFill>
                  <a:srgbClr val="222222"/>
                </a:solidFill>
                <a:latin typeface="Calibri" panose="020F0502020204030204" pitchFamily="34" charset="0"/>
                <a:ea typeface="Times New Roman" panose="02020603050405020304" pitchFamily="18" charset="0"/>
                <a:cs typeface="Calibri" panose="020F0502020204030204" pitchFamily="34" charset="0"/>
              </a:rPr>
              <a:t> </a:t>
            </a:r>
            <a:r>
              <a:rPr lang="en-US" sz="1600" b="1" kern="0" dirty="0" err="1">
                <a:solidFill>
                  <a:srgbClr val="222222"/>
                </a:solidFill>
                <a:latin typeface="Calibri" panose="020F0502020204030204" pitchFamily="34" charset="0"/>
                <a:ea typeface="Times New Roman" panose="02020603050405020304" pitchFamily="18" charset="0"/>
                <a:cs typeface="Calibri" panose="020F0502020204030204" pitchFamily="34" charset="0"/>
              </a:rPr>
              <a:t>votării</a:t>
            </a:r>
            <a:r>
              <a:rPr lang="en-US" sz="1600" b="1" kern="0" dirty="0">
                <a:solidFill>
                  <a:srgbClr val="222222"/>
                </a:solidFill>
                <a:latin typeface="Calibri" panose="020F0502020204030204" pitchFamily="34" charset="0"/>
                <a:ea typeface="Times New Roman" panose="02020603050405020304" pitchFamily="18" charset="0"/>
                <a:cs typeface="Calibri" panose="020F0502020204030204" pitchFamily="34" charset="0"/>
              </a:rPr>
              <a:t> </a:t>
            </a:r>
            <a:r>
              <a:rPr lang="en-US" sz="1600" b="1" kern="0" dirty="0" err="1">
                <a:solidFill>
                  <a:srgbClr val="222222"/>
                </a:solidFill>
                <a:latin typeface="Calibri" panose="020F0502020204030204" pitchFamily="34" charset="0"/>
                <a:ea typeface="Times New Roman" panose="02020603050405020304" pitchFamily="18" charset="0"/>
                <a:cs typeface="Calibri" panose="020F0502020204030204" pitchFamily="34" charset="0"/>
              </a:rPr>
              <a:t>în</a:t>
            </a:r>
            <a:r>
              <a:rPr lang="en-US" sz="1600" b="1" kern="0" dirty="0">
                <a:solidFill>
                  <a:srgbClr val="222222"/>
                </a:solidFill>
                <a:latin typeface="Calibri" panose="020F0502020204030204" pitchFamily="34" charset="0"/>
                <a:ea typeface="Times New Roman" panose="02020603050405020304" pitchFamily="18" charset="0"/>
                <a:cs typeface="Calibri" panose="020F0502020204030204" pitchFamily="34" charset="0"/>
              </a:rPr>
              <a:t> </a:t>
            </a:r>
            <a:r>
              <a:rPr lang="en-US" sz="1600" b="1" kern="0" dirty="0" err="1">
                <a:solidFill>
                  <a:srgbClr val="222222"/>
                </a:solidFill>
                <a:latin typeface="Calibri" panose="020F0502020204030204" pitchFamily="34" charset="0"/>
                <a:ea typeface="Times New Roman" panose="02020603050405020304" pitchFamily="18" charset="0"/>
                <a:cs typeface="Calibri" panose="020F0502020204030204" pitchFamily="34" charset="0"/>
              </a:rPr>
              <a:t>formularul</a:t>
            </a:r>
            <a:r>
              <a:rPr lang="en-US" sz="1600" b="1" kern="0" dirty="0">
                <a:solidFill>
                  <a:srgbClr val="222222"/>
                </a:solidFill>
                <a:latin typeface="Calibri" panose="020F0502020204030204" pitchFamily="34" charset="0"/>
                <a:ea typeface="Times New Roman" panose="02020603050405020304" pitchFamily="18" charset="0"/>
                <a:cs typeface="Calibri" panose="020F0502020204030204" pitchFamily="34" charset="0"/>
              </a:rPr>
              <a:t> </a:t>
            </a:r>
            <a:r>
              <a:rPr lang="en-US" sz="1600" b="1" kern="0" dirty="0" err="1">
                <a:solidFill>
                  <a:srgbClr val="222222"/>
                </a:solidFill>
                <a:latin typeface="Calibri" panose="020F0502020204030204" pitchFamily="34" charset="0"/>
                <a:ea typeface="Times New Roman" panose="02020603050405020304" pitchFamily="18" charset="0"/>
                <a:cs typeface="Calibri" panose="020F0502020204030204" pitchFamily="34" charset="0"/>
              </a:rPr>
              <a:t>pentru</a:t>
            </a:r>
            <a:r>
              <a:rPr lang="en-US" sz="1600" b="1" kern="0" dirty="0">
                <a:solidFill>
                  <a:srgbClr val="222222"/>
                </a:solidFill>
                <a:latin typeface="Calibri" panose="020F0502020204030204" pitchFamily="34" charset="0"/>
                <a:ea typeface="Times New Roman" panose="02020603050405020304" pitchFamily="18" charset="0"/>
                <a:cs typeface="Calibri" panose="020F0502020204030204" pitchFamily="34" charset="0"/>
              </a:rPr>
              <a:t> </a:t>
            </a:r>
            <a:r>
              <a:rPr lang="en-US" sz="1600" b="1" kern="0" dirty="0" err="1">
                <a:solidFill>
                  <a:srgbClr val="222222"/>
                </a:solidFill>
                <a:latin typeface="Calibri" panose="020F0502020204030204" pitchFamily="34" charset="0"/>
                <a:ea typeface="Times New Roman" panose="02020603050405020304" pitchFamily="18" charset="0"/>
                <a:cs typeface="Calibri" panose="020F0502020204030204" pitchFamily="34" charset="0"/>
              </a:rPr>
              <a:t>verificarea</a:t>
            </a:r>
            <a:r>
              <a:rPr lang="en-US" sz="1600" b="1" kern="0" dirty="0">
                <a:solidFill>
                  <a:srgbClr val="222222"/>
                </a:solidFill>
                <a:latin typeface="Calibri" panose="020F0502020204030204" pitchFamily="34" charset="0"/>
                <a:ea typeface="Times New Roman" panose="02020603050405020304" pitchFamily="18" charset="0"/>
                <a:cs typeface="Calibri" panose="020F0502020204030204" pitchFamily="34" charset="0"/>
              </a:rPr>
              <a:t> </a:t>
            </a:r>
            <a:r>
              <a:rPr lang="en-US" sz="1600" b="1" kern="0" dirty="0" err="1">
                <a:solidFill>
                  <a:srgbClr val="222222"/>
                </a:solidFill>
                <a:latin typeface="Calibri" panose="020F0502020204030204" pitchFamily="34" charset="0"/>
                <a:ea typeface="Times New Roman" panose="02020603050405020304" pitchFamily="18" charset="0"/>
                <a:cs typeface="Calibri" panose="020F0502020204030204" pitchFamily="34" charset="0"/>
              </a:rPr>
              <a:t>corelaţiilor</a:t>
            </a:r>
            <a:r>
              <a:rPr lang="en-US" sz="1600" b="1" kern="0" dirty="0">
                <a:solidFill>
                  <a:srgbClr val="222222"/>
                </a:solidFill>
                <a:latin typeface="Calibri" panose="020F0502020204030204" pitchFamily="34" charset="0"/>
                <a:ea typeface="Times New Roman" panose="02020603050405020304" pitchFamily="18" charset="0"/>
                <a:cs typeface="Calibri" panose="020F0502020204030204" pitchFamily="34" charset="0"/>
              </a:rPr>
              <a:t>, </a:t>
            </a:r>
            <a:r>
              <a:rPr lang="en-US" sz="1600" b="1" kern="0" dirty="0" err="1">
                <a:solidFill>
                  <a:srgbClr val="222222"/>
                </a:solidFill>
                <a:latin typeface="Calibri" panose="020F0502020204030204" pitchFamily="34" charset="0"/>
                <a:ea typeface="Times New Roman" panose="02020603050405020304" pitchFamily="18" charset="0"/>
                <a:cs typeface="Calibri" panose="020F0502020204030204" pitchFamily="34" charset="0"/>
              </a:rPr>
              <a:t>instalat</a:t>
            </a:r>
            <a:r>
              <a:rPr lang="en-US" sz="1600" b="1" kern="0" dirty="0">
                <a:solidFill>
                  <a:srgbClr val="222222"/>
                </a:solidFill>
                <a:latin typeface="Calibri" panose="020F0502020204030204" pitchFamily="34" charset="0"/>
                <a:ea typeface="Times New Roman" panose="02020603050405020304" pitchFamily="18" charset="0"/>
                <a:cs typeface="Calibri" panose="020F0502020204030204" pitchFamily="34" charset="0"/>
              </a:rPr>
              <a:t> pe </a:t>
            </a:r>
            <a:r>
              <a:rPr lang="en-US" sz="1600" b="1" kern="0" dirty="0" err="1">
                <a:solidFill>
                  <a:srgbClr val="222222"/>
                </a:solidFill>
                <a:latin typeface="Calibri" panose="020F0502020204030204" pitchFamily="34" charset="0"/>
                <a:ea typeface="Times New Roman" panose="02020603050405020304" pitchFamily="18" charset="0"/>
                <a:cs typeface="Calibri" panose="020F0502020204030204" pitchFamily="34" charset="0"/>
              </a:rPr>
              <a:t>terminalul</a:t>
            </a:r>
            <a:r>
              <a:rPr lang="en-US" sz="1600" b="1" kern="0" dirty="0">
                <a:solidFill>
                  <a:srgbClr val="222222"/>
                </a:solidFill>
                <a:latin typeface="Calibri" panose="020F0502020204030204" pitchFamily="34" charset="0"/>
                <a:ea typeface="Times New Roman" panose="02020603050405020304" pitchFamily="18" charset="0"/>
                <a:cs typeface="Calibri" panose="020F0502020204030204" pitchFamily="34" charset="0"/>
              </a:rPr>
              <a:t> informatic pus la </a:t>
            </a:r>
            <a:r>
              <a:rPr lang="en-US" sz="1600" b="1" kern="0" dirty="0" err="1">
                <a:solidFill>
                  <a:srgbClr val="222222"/>
                </a:solidFill>
                <a:latin typeface="Calibri" panose="020F0502020204030204" pitchFamily="34" charset="0"/>
                <a:ea typeface="Times New Roman" panose="02020603050405020304" pitchFamily="18" charset="0"/>
                <a:cs typeface="Calibri" panose="020F0502020204030204" pitchFamily="34" charset="0"/>
              </a:rPr>
              <a:t>dispoziţie</a:t>
            </a:r>
            <a:r>
              <a:rPr lang="en-US" sz="1600" b="1" kern="0" dirty="0">
                <a:solidFill>
                  <a:srgbClr val="222222"/>
                </a:solidFill>
                <a:latin typeface="Calibri" panose="020F0502020204030204" pitchFamily="34" charset="0"/>
                <a:ea typeface="Times New Roman" panose="02020603050405020304" pitchFamily="18" charset="0"/>
                <a:cs typeface="Calibri" panose="020F0502020204030204" pitchFamily="34" charset="0"/>
              </a:rPr>
              <a:t> de </a:t>
            </a:r>
            <a:r>
              <a:rPr lang="en-US" sz="1600" b="1" kern="0" dirty="0" err="1">
                <a:solidFill>
                  <a:srgbClr val="222222"/>
                </a:solidFill>
                <a:latin typeface="Calibri" panose="020F0502020204030204" pitchFamily="34" charset="0"/>
                <a:ea typeface="Times New Roman" panose="02020603050405020304" pitchFamily="18" charset="0"/>
                <a:cs typeface="Calibri" panose="020F0502020204030204" pitchFamily="34" charset="0"/>
              </a:rPr>
              <a:t>către</a:t>
            </a:r>
            <a:r>
              <a:rPr lang="en-US" sz="1600" b="1" kern="0" dirty="0">
                <a:solidFill>
                  <a:srgbClr val="222222"/>
                </a:solidFill>
                <a:latin typeface="Calibri" panose="020F0502020204030204" pitchFamily="34" charset="0"/>
                <a:ea typeface="Times New Roman" panose="02020603050405020304" pitchFamily="18" charset="0"/>
                <a:cs typeface="Calibri" panose="020F0502020204030204" pitchFamily="34" charset="0"/>
              </a:rPr>
              <a:t> </a:t>
            </a:r>
            <a:r>
              <a:rPr lang="en-US" sz="1600" b="1" kern="0" dirty="0" err="1">
                <a:solidFill>
                  <a:srgbClr val="222222"/>
                </a:solidFill>
                <a:latin typeface="Calibri" panose="020F0502020204030204" pitchFamily="34" charset="0"/>
                <a:ea typeface="Times New Roman" panose="02020603050405020304" pitchFamily="18" charset="0"/>
                <a:cs typeface="Calibri" panose="020F0502020204030204" pitchFamily="34" charset="0"/>
              </a:rPr>
              <a:t>Serviciul</a:t>
            </a:r>
            <a:r>
              <a:rPr lang="en-US" sz="1600" b="1" kern="0" dirty="0">
                <a:solidFill>
                  <a:srgbClr val="222222"/>
                </a:solidFill>
                <a:latin typeface="Calibri" panose="020F0502020204030204" pitchFamily="34" charset="0"/>
                <a:ea typeface="Times New Roman" panose="02020603050405020304" pitchFamily="18" charset="0"/>
                <a:cs typeface="Calibri" panose="020F0502020204030204" pitchFamily="34" charset="0"/>
              </a:rPr>
              <a:t> de </a:t>
            </a:r>
            <a:r>
              <a:rPr lang="en-US" sz="1600" b="1" kern="0" dirty="0" err="1">
                <a:solidFill>
                  <a:srgbClr val="222222"/>
                </a:solidFill>
                <a:latin typeface="Calibri" panose="020F0502020204030204" pitchFamily="34" charset="0"/>
                <a:ea typeface="Times New Roman" panose="02020603050405020304" pitchFamily="18" charset="0"/>
                <a:cs typeface="Calibri" panose="020F0502020204030204" pitchFamily="34" charset="0"/>
              </a:rPr>
              <a:t>Telecomunicaţii</a:t>
            </a:r>
            <a:r>
              <a:rPr lang="en-US" sz="1600" b="1" kern="0" dirty="0">
                <a:solidFill>
                  <a:srgbClr val="222222"/>
                </a:solidFill>
                <a:latin typeface="Calibri" panose="020F0502020204030204" pitchFamily="34" charset="0"/>
                <a:ea typeface="Times New Roman" panose="02020603050405020304" pitchFamily="18" charset="0"/>
                <a:cs typeface="Calibri" panose="020F0502020204030204" pitchFamily="34" charset="0"/>
              </a:rPr>
              <a:t> Speciale; </a:t>
            </a:r>
            <a:r>
              <a:rPr lang="ro-RO" sz="1600" b="1" kern="0" dirty="0">
                <a:solidFill>
                  <a:srgbClr val="222222"/>
                </a:solidFill>
                <a:latin typeface="Calibri" panose="020F0502020204030204" pitchFamily="34" charset="0"/>
                <a:ea typeface="Times New Roman" panose="02020603050405020304" pitchFamily="18" charset="0"/>
                <a:cs typeface="Calibri" panose="020F0502020204030204" pitchFamily="34" charset="0"/>
              </a:rPr>
              <a:t>	</a:t>
            </a:r>
            <a:r>
              <a:rPr lang="ro-RO" sz="1600" b="1" kern="0" dirty="0">
                <a:solidFill>
                  <a:srgbClr val="222222"/>
                </a:solidFill>
                <a:highlight>
                  <a:srgbClr val="E9EAEE"/>
                </a:highlight>
                <a:latin typeface="Calibri" panose="020F0502020204030204" pitchFamily="34" charset="0"/>
                <a:ea typeface="Times New Roman" panose="02020603050405020304" pitchFamily="18" charset="0"/>
                <a:cs typeface="Calibri" panose="020F0502020204030204" pitchFamily="34" charset="0"/>
              </a:rPr>
              <a:t>ATENȚIE: </a:t>
            </a:r>
            <a:r>
              <a:rPr lang="en-US" sz="1600" b="1" kern="0" dirty="0" err="1">
                <a:solidFill>
                  <a:srgbClr val="222222"/>
                </a:solidFill>
                <a:latin typeface="Calibri" panose="020F0502020204030204" pitchFamily="34" charset="0"/>
                <a:ea typeface="Times New Roman" panose="02020603050405020304" pitchFamily="18" charset="0"/>
                <a:cs typeface="Calibri" panose="020F0502020204030204" pitchFamily="34" charset="0"/>
              </a:rPr>
              <a:t>aplicaţia</a:t>
            </a:r>
            <a:r>
              <a:rPr lang="en-US" sz="1600" b="1" kern="0" dirty="0">
                <a:solidFill>
                  <a:srgbClr val="222222"/>
                </a:solidFill>
                <a:latin typeface="Calibri" panose="020F0502020204030204" pitchFamily="34" charset="0"/>
                <a:ea typeface="Times New Roman" panose="02020603050405020304" pitchFamily="18" charset="0"/>
                <a:cs typeface="Calibri" panose="020F0502020204030204" pitchFamily="34" charset="0"/>
              </a:rPr>
              <a:t> </a:t>
            </a:r>
            <a:r>
              <a:rPr lang="en-US" sz="1600" b="1" kern="0" dirty="0" err="1">
                <a:solidFill>
                  <a:srgbClr val="222222"/>
                </a:solidFill>
                <a:latin typeface="Calibri" panose="020F0502020204030204" pitchFamily="34" charset="0"/>
                <a:ea typeface="Times New Roman" panose="02020603050405020304" pitchFamily="18" charset="0"/>
                <a:cs typeface="Calibri" panose="020F0502020204030204" pitchFamily="34" charset="0"/>
              </a:rPr>
              <a:t>informatică</a:t>
            </a:r>
            <a:r>
              <a:rPr lang="en-US" sz="1600" b="1" kern="0" dirty="0">
                <a:solidFill>
                  <a:srgbClr val="222222"/>
                </a:solidFill>
                <a:latin typeface="Calibri" panose="020F0502020204030204" pitchFamily="34" charset="0"/>
                <a:ea typeface="Times New Roman" panose="02020603050405020304" pitchFamily="18" charset="0"/>
                <a:cs typeface="Calibri" panose="020F0502020204030204" pitchFamily="34" charset="0"/>
              </a:rPr>
              <a:t> </a:t>
            </a:r>
            <a:r>
              <a:rPr lang="en-US" sz="1600" b="1" kern="0" dirty="0" err="1">
                <a:solidFill>
                  <a:srgbClr val="222222"/>
                </a:solidFill>
                <a:latin typeface="Calibri" panose="020F0502020204030204" pitchFamily="34" charset="0"/>
                <a:ea typeface="Times New Roman" panose="02020603050405020304" pitchFamily="18" charset="0"/>
                <a:cs typeface="Calibri" panose="020F0502020204030204" pitchFamily="34" charset="0"/>
              </a:rPr>
              <a:t>menţionată</a:t>
            </a:r>
            <a:r>
              <a:rPr lang="en-US" sz="1600" b="1" kern="0" dirty="0">
                <a:solidFill>
                  <a:srgbClr val="222222"/>
                </a:solidFill>
                <a:latin typeface="Calibri" panose="020F0502020204030204" pitchFamily="34" charset="0"/>
                <a:ea typeface="Times New Roman" panose="02020603050405020304" pitchFamily="18" charset="0"/>
                <a:cs typeface="Calibri" panose="020F0502020204030204" pitchFamily="34" charset="0"/>
              </a:rPr>
              <a:t> </a:t>
            </a:r>
            <a:r>
              <a:rPr lang="en-US" sz="1600" b="1" kern="0" dirty="0" err="1">
                <a:solidFill>
                  <a:srgbClr val="222222"/>
                </a:solidFill>
                <a:latin typeface="Calibri" panose="020F0502020204030204" pitchFamily="34" charset="0"/>
                <a:ea typeface="Times New Roman" panose="02020603050405020304" pitchFamily="18" charset="0"/>
                <a:cs typeface="Calibri" panose="020F0502020204030204" pitchFamily="34" charset="0"/>
              </a:rPr>
              <a:t>va</a:t>
            </a:r>
            <a:r>
              <a:rPr lang="en-US" sz="1600" b="1" kern="0" dirty="0">
                <a:solidFill>
                  <a:srgbClr val="222222"/>
                </a:solidFill>
                <a:latin typeface="Calibri" panose="020F0502020204030204" pitchFamily="34" charset="0"/>
                <a:ea typeface="Times New Roman" panose="02020603050405020304" pitchFamily="18" charset="0"/>
                <a:cs typeface="Calibri" panose="020F0502020204030204" pitchFamily="34" charset="0"/>
              </a:rPr>
              <a:t> </a:t>
            </a:r>
            <a:r>
              <a:rPr lang="en-US" sz="1600" b="1" kern="0" dirty="0" err="1">
                <a:solidFill>
                  <a:srgbClr val="222222"/>
                </a:solidFill>
                <a:latin typeface="Calibri" panose="020F0502020204030204" pitchFamily="34" charset="0"/>
                <a:ea typeface="Times New Roman" panose="02020603050405020304" pitchFamily="18" charset="0"/>
                <a:cs typeface="Calibri" panose="020F0502020204030204" pitchFamily="34" charset="0"/>
              </a:rPr>
              <a:t>asigura</a:t>
            </a:r>
            <a:r>
              <a:rPr lang="en-US" sz="1600" b="1" kern="0" dirty="0">
                <a:solidFill>
                  <a:srgbClr val="222222"/>
                </a:solidFill>
                <a:latin typeface="Calibri" panose="020F0502020204030204" pitchFamily="34" charset="0"/>
                <a:ea typeface="Times New Roman" panose="02020603050405020304" pitchFamily="18" charset="0"/>
                <a:cs typeface="Calibri" panose="020F0502020204030204" pitchFamily="34" charset="0"/>
              </a:rPr>
              <a:t> </a:t>
            </a:r>
            <a:r>
              <a:rPr lang="en-US" sz="1600" b="1" kern="0" dirty="0" err="1">
                <a:solidFill>
                  <a:srgbClr val="222222"/>
                </a:solidFill>
                <a:latin typeface="Calibri" panose="020F0502020204030204" pitchFamily="34" charset="0"/>
                <a:ea typeface="Times New Roman" panose="02020603050405020304" pitchFamily="18" charset="0"/>
                <a:cs typeface="Calibri" panose="020F0502020204030204" pitchFamily="34" charset="0"/>
              </a:rPr>
              <a:t>verificarea</a:t>
            </a:r>
            <a:r>
              <a:rPr lang="en-US" sz="1600" b="1" kern="0" dirty="0">
                <a:solidFill>
                  <a:srgbClr val="222222"/>
                </a:solidFill>
                <a:latin typeface="Calibri" panose="020F0502020204030204" pitchFamily="34" charset="0"/>
                <a:ea typeface="Times New Roman" panose="02020603050405020304" pitchFamily="18" charset="0"/>
                <a:cs typeface="Calibri" panose="020F0502020204030204" pitchFamily="34" charset="0"/>
              </a:rPr>
              <a:t> </a:t>
            </a:r>
            <a:r>
              <a:rPr lang="en-US" sz="1600" b="1" kern="0" dirty="0" err="1">
                <a:solidFill>
                  <a:srgbClr val="222222"/>
                </a:solidFill>
                <a:latin typeface="Calibri" panose="020F0502020204030204" pitchFamily="34" charset="0"/>
                <a:ea typeface="Times New Roman" panose="02020603050405020304" pitchFamily="18" charset="0"/>
                <a:cs typeface="Calibri" panose="020F0502020204030204" pitchFamily="34" charset="0"/>
              </a:rPr>
              <a:t>îndeplinirii</a:t>
            </a:r>
            <a:r>
              <a:rPr lang="en-US" sz="1600" b="1" kern="0" dirty="0">
                <a:solidFill>
                  <a:srgbClr val="222222"/>
                </a:solidFill>
                <a:latin typeface="Calibri" panose="020F0502020204030204" pitchFamily="34" charset="0"/>
                <a:ea typeface="Times New Roman" panose="02020603050405020304" pitchFamily="18" charset="0"/>
                <a:cs typeface="Calibri" panose="020F0502020204030204" pitchFamily="34" charset="0"/>
              </a:rPr>
              <a:t> </a:t>
            </a:r>
            <a:r>
              <a:rPr lang="en-US" sz="1600" b="1" kern="0" dirty="0" err="1">
                <a:solidFill>
                  <a:srgbClr val="222222"/>
                </a:solidFill>
                <a:latin typeface="Calibri" panose="020F0502020204030204" pitchFamily="34" charset="0"/>
                <a:ea typeface="Times New Roman" panose="02020603050405020304" pitchFamily="18" charset="0"/>
                <a:cs typeface="Calibri" panose="020F0502020204030204" pitchFamily="34" charset="0"/>
              </a:rPr>
              <a:t>corelaţiilor</a:t>
            </a:r>
            <a:r>
              <a:rPr lang="en-US" sz="1600" b="1" kern="0" dirty="0">
                <a:solidFill>
                  <a:srgbClr val="222222"/>
                </a:solidFill>
                <a:latin typeface="Calibri" panose="020F0502020204030204" pitchFamily="34" charset="0"/>
                <a:ea typeface="Times New Roman" panose="02020603050405020304" pitchFamily="18" charset="0"/>
                <a:cs typeface="Calibri" panose="020F0502020204030204" pitchFamily="34" charset="0"/>
              </a:rPr>
              <a:t> </a:t>
            </a:r>
            <a:r>
              <a:rPr lang="en-US" sz="1600" b="1" kern="0" dirty="0" err="1">
                <a:solidFill>
                  <a:srgbClr val="222222"/>
                </a:solidFill>
                <a:latin typeface="Calibri" panose="020F0502020204030204" pitchFamily="34" charset="0"/>
                <a:ea typeface="Times New Roman" panose="02020603050405020304" pitchFamily="18" charset="0"/>
                <a:cs typeface="Calibri" panose="020F0502020204030204" pitchFamily="34" charset="0"/>
              </a:rPr>
              <a:t>legale</a:t>
            </a:r>
            <a:r>
              <a:rPr lang="en-US" sz="1600" b="1" kern="0" dirty="0">
                <a:solidFill>
                  <a:srgbClr val="222222"/>
                </a:solidFill>
                <a:latin typeface="Calibri" panose="020F0502020204030204" pitchFamily="34" charset="0"/>
                <a:ea typeface="Times New Roman" panose="02020603050405020304" pitchFamily="18" charset="0"/>
                <a:cs typeface="Calibri" panose="020F0502020204030204" pitchFamily="34" charset="0"/>
              </a:rPr>
              <a:t> </a:t>
            </a:r>
            <a:r>
              <a:rPr lang="en-US" sz="1600" b="1" kern="0" dirty="0" err="1">
                <a:solidFill>
                  <a:srgbClr val="222222"/>
                </a:solidFill>
                <a:latin typeface="Calibri" panose="020F0502020204030204" pitchFamily="34" charset="0"/>
                <a:ea typeface="Times New Roman" panose="02020603050405020304" pitchFamily="18" charset="0"/>
                <a:cs typeface="Calibri" panose="020F0502020204030204" pitchFamily="34" charset="0"/>
              </a:rPr>
              <a:t>dintre</a:t>
            </a:r>
            <a:r>
              <a:rPr lang="en-US" sz="1600" b="1" kern="0" dirty="0">
                <a:solidFill>
                  <a:srgbClr val="222222"/>
                </a:solidFill>
                <a:latin typeface="Calibri" panose="020F0502020204030204" pitchFamily="34" charset="0"/>
                <a:ea typeface="Times New Roman" panose="02020603050405020304" pitchFamily="18" charset="0"/>
                <a:cs typeface="Calibri" panose="020F0502020204030204" pitchFamily="34" charset="0"/>
              </a:rPr>
              <a:t> </a:t>
            </a:r>
            <a:r>
              <a:rPr lang="en-US" sz="1600" b="1" kern="0" dirty="0" err="1">
                <a:solidFill>
                  <a:srgbClr val="222222"/>
                </a:solidFill>
                <a:latin typeface="Calibri" panose="020F0502020204030204" pitchFamily="34" charset="0"/>
                <a:ea typeface="Times New Roman" panose="02020603050405020304" pitchFamily="18" charset="0"/>
                <a:cs typeface="Calibri" panose="020F0502020204030204" pitchFamily="34" charset="0"/>
              </a:rPr>
              <a:t>datele</a:t>
            </a:r>
            <a:r>
              <a:rPr lang="en-US" sz="1600" b="1" kern="0" dirty="0">
                <a:solidFill>
                  <a:srgbClr val="222222"/>
                </a:solidFill>
                <a:latin typeface="Calibri" panose="020F0502020204030204" pitchFamily="34" charset="0"/>
                <a:ea typeface="Times New Roman" panose="02020603050405020304" pitchFamily="18" charset="0"/>
                <a:cs typeface="Calibri" panose="020F0502020204030204" pitchFamily="34" charset="0"/>
              </a:rPr>
              <a:t> </a:t>
            </a:r>
            <a:r>
              <a:rPr lang="en-US" sz="1600" b="1" kern="0" dirty="0" err="1">
                <a:solidFill>
                  <a:srgbClr val="222222"/>
                </a:solidFill>
                <a:latin typeface="Calibri" panose="020F0502020204030204" pitchFamily="34" charset="0"/>
                <a:ea typeface="Times New Roman" panose="02020603050405020304" pitchFamily="18" charset="0"/>
                <a:cs typeface="Calibri" panose="020F0502020204030204" pitchFamily="34" charset="0"/>
              </a:rPr>
              <a:t>introduse</a:t>
            </a:r>
            <a:r>
              <a:rPr lang="en-US" sz="1600" b="1" kern="0" dirty="0">
                <a:solidFill>
                  <a:srgbClr val="222222"/>
                </a:solidFill>
                <a:latin typeface="Calibri" panose="020F0502020204030204" pitchFamily="34" charset="0"/>
                <a:ea typeface="Times New Roman" panose="02020603050405020304" pitchFamily="18" charset="0"/>
                <a:cs typeface="Calibri" panose="020F0502020204030204" pitchFamily="34" charset="0"/>
              </a:rPr>
              <a:t>, conform </a:t>
            </a:r>
            <a:r>
              <a:rPr lang="en-US" sz="1600" b="1" kern="0" dirty="0" err="1">
                <a:solidFill>
                  <a:srgbClr val="222222"/>
                </a:solidFill>
                <a:latin typeface="Calibri" panose="020F0502020204030204" pitchFamily="34" charset="0"/>
                <a:ea typeface="Times New Roman" panose="02020603050405020304" pitchFamily="18" charset="0"/>
                <a:cs typeface="Calibri" panose="020F0502020204030204" pitchFamily="34" charset="0"/>
              </a:rPr>
              <a:t>cheilor</a:t>
            </a:r>
            <a:r>
              <a:rPr lang="en-US" sz="1600" b="1" kern="0" dirty="0">
                <a:solidFill>
                  <a:srgbClr val="222222"/>
                </a:solidFill>
                <a:latin typeface="Calibri" panose="020F0502020204030204" pitchFamily="34" charset="0"/>
                <a:ea typeface="Times New Roman" panose="02020603050405020304" pitchFamily="18" charset="0"/>
                <a:cs typeface="Calibri" panose="020F0502020204030204" pitchFamily="34" charset="0"/>
              </a:rPr>
              <a:t> </a:t>
            </a:r>
            <a:r>
              <a:rPr lang="en-US" sz="1600" b="1" kern="0" dirty="0" err="1">
                <a:solidFill>
                  <a:srgbClr val="222222"/>
                </a:solidFill>
                <a:latin typeface="Calibri" panose="020F0502020204030204" pitchFamily="34" charset="0"/>
                <a:ea typeface="Times New Roman" panose="02020603050405020304" pitchFamily="18" charset="0"/>
                <a:cs typeface="Calibri" panose="020F0502020204030204" pitchFamily="34" charset="0"/>
              </a:rPr>
              <a:t>legale</a:t>
            </a:r>
            <a:r>
              <a:rPr lang="en-US" sz="1600" b="1" kern="0" dirty="0">
                <a:solidFill>
                  <a:srgbClr val="222222"/>
                </a:solidFill>
                <a:latin typeface="Calibri" panose="020F0502020204030204" pitchFamily="34" charset="0"/>
                <a:ea typeface="Times New Roman" panose="02020603050405020304" pitchFamily="18" charset="0"/>
                <a:cs typeface="Calibri" panose="020F0502020204030204" pitchFamily="34" charset="0"/>
              </a:rPr>
              <a:t> de control, </a:t>
            </a:r>
            <a:r>
              <a:rPr lang="en-US" sz="1600" b="1" kern="0" dirty="0" err="1">
                <a:solidFill>
                  <a:srgbClr val="222222"/>
                </a:solidFill>
                <a:latin typeface="Calibri" panose="020F0502020204030204" pitchFamily="34" charset="0"/>
                <a:ea typeface="Times New Roman" panose="02020603050405020304" pitchFamily="18" charset="0"/>
                <a:cs typeface="Calibri" panose="020F0502020204030204" pitchFamily="34" charset="0"/>
              </a:rPr>
              <a:t>şi</a:t>
            </a:r>
            <a:r>
              <a:rPr lang="en-US" sz="1600" b="1" kern="0" dirty="0">
                <a:solidFill>
                  <a:srgbClr val="222222"/>
                </a:solidFill>
                <a:latin typeface="Calibri" panose="020F0502020204030204" pitchFamily="34" charset="0"/>
                <a:ea typeface="Times New Roman" panose="02020603050405020304" pitchFamily="18" charset="0"/>
                <a:cs typeface="Calibri" panose="020F0502020204030204" pitchFamily="34" charset="0"/>
              </a:rPr>
              <a:t> </a:t>
            </a:r>
            <a:r>
              <a:rPr lang="en-US" sz="1600" b="1" kern="0" dirty="0" err="1">
                <a:solidFill>
                  <a:srgbClr val="222222"/>
                </a:solidFill>
                <a:latin typeface="Calibri" panose="020F0502020204030204" pitchFamily="34" charset="0"/>
                <a:ea typeface="Times New Roman" panose="02020603050405020304" pitchFamily="18" charset="0"/>
                <a:cs typeface="Calibri" panose="020F0502020204030204" pitchFamily="34" charset="0"/>
              </a:rPr>
              <a:t>va</a:t>
            </a:r>
            <a:r>
              <a:rPr lang="en-US" sz="1600" b="1" kern="0" dirty="0">
                <a:solidFill>
                  <a:srgbClr val="222222"/>
                </a:solidFill>
                <a:latin typeface="Calibri" panose="020F0502020204030204" pitchFamily="34" charset="0"/>
                <a:ea typeface="Times New Roman" panose="02020603050405020304" pitchFamily="18" charset="0"/>
                <a:cs typeface="Calibri" panose="020F0502020204030204" pitchFamily="34" charset="0"/>
              </a:rPr>
              <a:t> </a:t>
            </a:r>
            <a:r>
              <a:rPr lang="en-US" sz="1600" b="1" kern="0" dirty="0" err="1">
                <a:solidFill>
                  <a:srgbClr val="222222"/>
                </a:solidFill>
                <a:latin typeface="Calibri" panose="020F0502020204030204" pitchFamily="34" charset="0"/>
                <a:ea typeface="Times New Roman" panose="02020603050405020304" pitchFamily="18" charset="0"/>
                <a:cs typeface="Calibri" panose="020F0502020204030204" pitchFamily="34" charset="0"/>
              </a:rPr>
              <a:t>semnala</a:t>
            </a:r>
            <a:r>
              <a:rPr lang="en-US" sz="1600" b="1" kern="0" dirty="0">
                <a:solidFill>
                  <a:srgbClr val="222222"/>
                </a:solidFill>
                <a:latin typeface="Calibri" panose="020F0502020204030204" pitchFamily="34" charset="0"/>
                <a:ea typeface="Times New Roman" panose="02020603050405020304" pitchFamily="18" charset="0"/>
                <a:cs typeface="Calibri" panose="020F0502020204030204" pitchFamily="34" charset="0"/>
              </a:rPr>
              <a:t> </a:t>
            </a:r>
            <a:r>
              <a:rPr lang="en-US" sz="1600" b="1" kern="0" dirty="0" err="1">
                <a:solidFill>
                  <a:srgbClr val="222222"/>
                </a:solidFill>
                <a:latin typeface="Calibri" panose="020F0502020204030204" pitchFamily="34" charset="0"/>
                <a:ea typeface="Times New Roman" panose="02020603050405020304" pitchFamily="18" charset="0"/>
                <a:cs typeface="Calibri" panose="020F0502020204030204" pitchFamily="34" charset="0"/>
              </a:rPr>
              <a:t>eventualele</a:t>
            </a:r>
            <a:r>
              <a:rPr lang="en-US" sz="1600" b="1" kern="0" dirty="0">
                <a:solidFill>
                  <a:srgbClr val="222222"/>
                </a:solidFill>
                <a:latin typeface="Calibri" panose="020F0502020204030204" pitchFamily="34" charset="0"/>
                <a:ea typeface="Times New Roman" panose="02020603050405020304" pitchFamily="18" charset="0"/>
                <a:cs typeface="Calibri" panose="020F0502020204030204" pitchFamily="34" charset="0"/>
              </a:rPr>
              <a:t> </a:t>
            </a:r>
            <a:r>
              <a:rPr lang="en-US" sz="1600" b="1" kern="0" dirty="0" err="1">
                <a:solidFill>
                  <a:srgbClr val="222222"/>
                </a:solidFill>
                <a:latin typeface="Calibri" panose="020F0502020204030204" pitchFamily="34" charset="0"/>
                <a:ea typeface="Times New Roman" panose="02020603050405020304" pitchFamily="18" charset="0"/>
                <a:cs typeface="Calibri" panose="020F0502020204030204" pitchFamily="34" charset="0"/>
              </a:rPr>
              <a:t>erori</a:t>
            </a:r>
            <a:r>
              <a:rPr lang="en-US" sz="1600" b="1" kern="0" dirty="0">
                <a:solidFill>
                  <a:srgbClr val="222222"/>
                </a:solidFill>
                <a:latin typeface="Calibri" panose="020F0502020204030204" pitchFamily="34" charset="0"/>
                <a:ea typeface="Times New Roman" panose="02020603050405020304" pitchFamily="18" charset="0"/>
                <a:cs typeface="Calibri" panose="020F0502020204030204" pitchFamily="34" charset="0"/>
              </a:rPr>
              <a:t> </a:t>
            </a:r>
            <a:r>
              <a:rPr lang="en-US" sz="1600" b="1" kern="0" dirty="0" err="1">
                <a:solidFill>
                  <a:srgbClr val="222222"/>
                </a:solidFill>
                <a:latin typeface="Calibri" panose="020F0502020204030204" pitchFamily="34" charset="0"/>
                <a:ea typeface="Times New Roman" panose="02020603050405020304" pitchFamily="18" charset="0"/>
                <a:cs typeface="Calibri" panose="020F0502020204030204" pitchFamily="34" charset="0"/>
              </a:rPr>
              <a:t>sau</a:t>
            </a:r>
            <a:r>
              <a:rPr lang="en-US" sz="1600" b="1" kern="0" dirty="0">
                <a:solidFill>
                  <a:srgbClr val="222222"/>
                </a:solidFill>
                <a:latin typeface="Calibri" panose="020F0502020204030204" pitchFamily="34" charset="0"/>
                <a:ea typeface="Times New Roman" panose="02020603050405020304" pitchFamily="18" charset="0"/>
                <a:cs typeface="Calibri" panose="020F0502020204030204" pitchFamily="34" charset="0"/>
              </a:rPr>
              <a:t> </a:t>
            </a:r>
            <a:r>
              <a:rPr lang="en-US" sz="1600" b="1" kern="0" dirty="0" err="1">
                <a:solidFill>
                  <a:srgbClr val="222222"/>
                </a:solidFill>
                <a:latin typeface="Calibri" panose="020F0502020204030204" pitchFamily="34" charset="0"/>
                <a:ea typeface="Times New Roman" panose="02020603050405020304" pitchFamily="18" charset="0"/>
                <a:cs typeface="Calibri" panose="020F0502020204030204" pitchFamily="34" charset="0"/>
              </a:rPr>
              <a:t>neconcordanţe</a:t>
            </a:r>
            <a:r>
              <a:rPr lang="en-US" sz="1600" b="1" kern="0" dirty="0">
                <a:solidFill>
                  <a:srgbClr val="222222"/>
                </a:solidFill>
                <a:latin typeface="Calibri" panose="020F0502020204030204" pitchFamily="34" charset="0"/>
                <a:ea typeface="Times New Roman" panose="02020603050405020304" pitchFamily="18" charset="0"/>
                <a:cs typeface="Calibri" panose="020F0502020204030204" pitchFamily="34" charset="0"/>
              </a:rPr>
              <a:t> care </a:t>
            </a:r>
            <a:r>
              <a:rPr lang="en-US" sz="1600" b="1" kern="0" dirty="0" err="1">
                <a:solidFill>
                  <a:srgbClr val="222222"/>
                </a:solidFill>
                <a:latin typeface="Calibri" panose="020F0502020204030204" pitchFamily="34" charset="0"/>
                <a:ea typeface="Times New Roman" panose="02020603050405020304" pitchFamily="18" charset="0"/>
                <a:cs typeface="Calibri" panose="020F0502020204030204" pitchFamily="34" charset="0"/>
              </a:rPr>
              <a:t>trebuie</a:t>
            </a:r>
            <a:r>
              <a:rPr lang="en-US" sz="1600" b="1" kern="0" dirty="0">
                <a:solidFill>
                  <a:srgbClr val="222222"/>
                </a:solidFill>
                <a:latin typeface="Calibri" panose="020F0502020204030204" pitchFamily="34" charset="0"/>
                <a:ea typeface="Times New Roman" panose="02020603050405020304" pitchFamily="18" charset="0"/>
                <a:cs typeface="Calibri" panose="020F0502020204030204" pitchFamily="34" charset="0"/>
              </a:rPr>
              <a:t> </a:t>
            </a:r>
            <a:r>
              <a:rPr lang="en-US" sz="1600" b="1" kern="0" dirty="0" err="1">
                <a:solidFill>
                  <a:srgbClr val="222222"/>
                </a:solidFill>
                <a:latin typeface="Calibri" panose="020F0502020204030204" pitchFamily="34" charset="0"/>
                <a:ea typeface="Times New Roman" panose="02020603050405020304" pitchFamily="18" charset="0"/>
                <a:cs typeface="Calibri" panose="020F0502020204030204" pitchFamily="34" charset="0"/>
              </a:rPr>
              <a:t>corectate</a:t>
            </a:r>
            <a:r>
              <a:rPr lang="en-US" sz="1600" b="1" kern="0" dirty="0">
                <a:solidFill>
                  <a:srgbClr val="222222"/>
                </a:solidFill>
                <a:latin typeface="Calibri" panose="020F0502020204030204" pitchFamily="34" charset="0"/>
                <a:ea typeface="Times New Roman" panose="02020603050405020304" pitchFamily="18" charset="0"/>
                <a:cs typeface="Calibri" panose="020F0502020204030204" pitchFamily="34" charset="0"/>
              </a:rPr>
              <a:t> </a:t>
            </a:r>
            <a:r>
              <a:rPr lang="en-US" sz="1600" b="1" kern="0" dirty="0" err="1">
                <a:solidFill>
                  <a:srgbClr val="222222"/>
                </a:solidFill>
                <a:latin typeface="Calibri" panose="020F0502020204030204" pitchFamily="34" charset="0"/>
                <a:ea typeface="Times New Roman" panose="02020603050405020304" pitchFamily="18" charset="0"/>
                <a:cs typeface="Calibri" panose="020F0502020204030204" pitchFamily="34" charset="0"/>
              </a:rPr>
              <a:t>sau</a:t>
            </a:r>
            <a:r>
              <a:rPr lang="en-US" sz="1600" b="1" kern="0" dirty="0">
                <a:solidFill>
                  <a:srgbClr val="222222"/>
                </a:solidFill>
                <a:latin typeface="Calibri" panose="020F0502020204030204" pitchFamily="34" charset="0"/>
                <a:ea typeface="Times New Roman" panose="02020603050405020304" pitchFamily="18" charset="0"/>
                <a:cs typeface="Calibri" panose="020F0502020204030204" pitchFamily="34" charset="0"/>
              </a:rPr>
              <a:t> remediate </a:t>
            </a:r>
            <a:r>
              <a:rPr lang="en-US" sz="1600" b="1" kern="0" dirty="0" err="1">
                <a:solidFill>
                  <a:srgbClr val="222222"/>
                </a:solidFill>
                <a:latin typeface="Calibri" panose="020F0502020204030204" pitchFamily="34" charset="0"/>
                <a:ea typeface="Times New Roman" panose="02020603050405020304" pitchFamily="18" charset="0"/>
                <a:cs typeface="Calibri" panose="020F0502020204030204" pitchFamily="34" charset="0"/>
              </a:rPr>
              <a:t>pentru</a:t>
            </a:r>
            <a:r>
              <a:rPr lang="en-US" sz="1600" b="1" kern="0" dirty="0">
                <a:solidFill>
                  <a:srgbClr val="222222"/>
                </a:solidFill>
                <a:latin typeface="Calibri" panose="020F0502020204030204" pitchFamily="34" charset="0"/>
                <a:ea typeface="Times New Roman" panose="02020603050405020304" pitchFamily="18" charset="0"/>
                <a:cs typeface="Calibri" panose="020F0502020204030204" pitchFamily="34" charset="0"/>
              </a:rPr>
              <a:t> a </a:t>
            </a:r>
            <a:r>
              <a:rPr lang="en-US" sz="1600" b="1" kern="0" dirty="0" err="1">
                <a:solidFill>
                  <a:srgbClr val="222222"/>
                </a:solidFill>
                <a:latin typeface="Calibri" panose="020F0502020204030204" pitchFamily="34" charset="0"/>
                <a:ea typeface="Times New Roman" panose="02020603050405020304" pitchFamily="18" charset="0"/>
                <a:cs typeface="Calibri" panose="020F0502020204030204" pitchFamily="34" charset="0"/>
              </a:rPr>
              <a:t>asigura</a:t>
            </a:r>
            <a:r>
              <a:rPr lang="en-US" sz="1600" b="1" kern="0" dirty="0">
                <a:solidFill>
                  <a:srgbClr val="222222"/>
                </a:solidFill>
                <a:latin typeface="Calibri" panose="020F0502020204030204" pitchFamily="34" charset="0"/>
                <a:ea typeface="Times New Roman" panose="02020603050405020304" pitchFamily="18" charset="0"/>
                <a:cs typeface="Calibri" panose="020F0502020204030204" pitchFamily="34" charset="0"/>
              </a:rPr>
              <a:t> </a:t>
            </a:r>
            <a:r>
              <a:rPr lang="en-US" sz="1600" b="1" kern="0" dirty="0" err="1">
                <a:solidFill>
                  <a:srgbClr val="222222"/>
                </a:solidFill>
                <a:latin typeface="Calibri" panose="020F0502020204030204" pitchFamily="34" charset="0"/>
                <a:ea typeface="Times New Roman" panose="02020603050405020304" pitchFamily="18" charset="0"/>
                <a:cs typeface="Calibri" panose="020F0502020204030204" pitchFamily="34" charset="0"/>
              </a:rPr>
              <a:t>încheierea</a:t>
            </a:r>
            <a:r>
              <a:rPr lang="en-US" sz="1600" b="1" kern="0" dirty="0">
                <a:solidFill>
                  <a:srgbClr val="222222"/>
                </a:solidFill>
                <a:latin typeface="Calibri" panose="020F0502020204030204" pitchFamily="34" charset="0"/>
                <a:ea typeface="Times New Roman" panose="02020603050405020304" pitchFamily="18" charset="0"/>
                <a:cs typeface="Calibri" panose="020F0502020204030204" pitchFamily="34" charset="0"/>
              </a:rPr>
              <a:t> </a:t>
            </a:r>
            <a:r>
              <a:rPr lang="en-US" sz="1600" b="1" kern="0" dirty="0" err="1">
                <a:solidFill>
                  <a:srgbClr val="222222"/>
                </a:solidFill>
                <a:latin typeface="Calibri" panose="020F0502020204030204" pitchFamily="34" charset="0"/>
                <a:ea typeface="Times New Roman" panose="02020603050405020304" pitchFamily="18" charset="0"/>
                <a:cs typeface="Calibri" panose="020F0502020204030204" pitchFamily="34" charset="0"/>
              </a:rPr>
              <a:t>proceselor</a:t>
            </a:r>
            <a:r>
              <a:rPr lang="en-US" sz="1600" b="1" kern="0" dirty="0">
                <a:solidFill>
                  <a:srgbClr val="222222"/>
                </a:solidFill>
                <a:latin typeface="Calibri" panose="020F0502020204030204" pitchFamily="34" charset="0"/>
                <a:ea typeface="Times New Roman" panose="02020603050405020304" pitchFamily="18" charset="0"/>
                <a:cs typeface="Calibri" panose="020F0502020204030204" pitchFamily="34" charset="0"/>
              </a:rPr>
              <a:t>-verbale cu </a:t>
            </a:r>
            <a:r>
              <a:rPr lang="en-US" sz="1600" b="1" kern="0" dirty="0" err="1">
                <a:solidFill>
                  <a:srgbClr val="222222"/>
                </a:solidFill>
                <a:latin typeface="Calibri" panose="020F0502020204030204" pitchFamily="34" charset="0"/>
                <a:ea typeface="Times New Roman" panose="02020603050405020304" pitchFamily="18" charset="0"/>
                <a:cs typeface="Calibri" panose="020F0502020204030204" pitchFamily="34" charset="0"/>
              </a:rPr>
              <a:t>respectarea</a:t>
            </a:r>
            <a:r>
              <a:rPr lang="en-US" sz="1600" b="1" kern="0" dirty="0">
                <a:solidFill>
                  <a:srgbClr val="222222"/>
                </a:solidFill>
                <a:latin typeface="Calibri" panose="020F0502020204030204" pitchFamily="34" charset="0"/>
                <a:ea typeface="Times New Roman" panose="02020603050405020304" pitchFamily="18" charset="0"/>
                <a:cs typeface="Calibri" panose="020F0502020204030204" pitchFamily="34" charset="0"/>
              </a:rPr>
              <a:t> </a:t>
            </a:r>
            <a:r>
              <a:rPr lang="en-US" sz="1600" b="1" kern="0" dirty="0" err="1">
                <a:solidFill>
                  <a:srgbClr val="222222"/>
                </a:solidFill>
                <a:latin typeface="Calibri" panose="020F0502020204030204" pitchFamily="34" charset="0"/>
                <a:ea typeface="Times New Roman" panose="02020603050405020304" pitchFamily="18" charset="0"/>
                <a:cs typeface="Calibri" panose="020F0502020204030204" pitchFamily="34" charset="0"/>
              </a:rPr>
              <a:t>corelaţiilor</a:t>
            </a:r>
            <a:r>
              <a:rPr lang="en-US" sz="1600" b="1" kern="0" dirty="0">
                <a:solidFill>
                  <a:srgbClr val="222222"/>
                </a:solidFill>
                <a:latin typeface="Calibri" panose="020F0502020204030204" pitchFamily="34" charset="0"/>
                <a:ea typeface="Times New Roman" panose="02020603050405020304" pitchFamily="18" charset="0"/>
                <a:cs typeface="Calibri" panose="020F0502020204030204" pitchFamily="34" charset="0"/>
              </a:rPr>
              <a:t> </a:t>
            </a:r>
            <a:r>
              <a:rPr lang="en-US" sz="1600" b="1" kern="0" dirty="0" err="1">
                <a:solidFill>
                  <a:srgbClr val="222222"/>
                </a:solidFill>
                <a:latin typeface="Calibri" panose="020F0502020204030204" pitchFamily="34" charset="0"/>
                <a:ea typeface="Times New Roman" panose="02020603050405020304" pitchFamily="18" charset="0"/>
                <a:cs typeface="Calibri" panose="020F0502020204030204" pitchFamily="34" charset="0"/>
              </a:rPr>
              <a:t>prevăzute</a:t>
            </a:r>
            <a:r>
              <a:rPr lang="en-US" sz="1600" b="1" kern="0" dirty="0">
                <a:solidFill>
                  <a:srgbClr val="222222"/>
                </a:solidFill>
                <a:latin typeface="Calibri" panose="020F0502020204030204" pitchFamily="34" charset="0"/>
                <a:ea typeface="Times New Roman" panose="02020603050405020304" pitchFamily="18" charset="0"/>
                <a:cs typeface="Calibri" panose="020F0502020204030204" pitchFamily="34" charset="0"/>
              </a:rPr>
              <a:t> de </a:t>
            </a:r>
            <a:r>
              <a:rPr lang="en-US" sz="1600" b="1" kern="0" dirty="0" err="1">
                <a:solidFill>
                  <a:srgbClr val="222222"/>
                </a:solidFill>
                <a:latin typeface="Calibri" panose="020F0502020204030204" pitchFamily="34" charset="0"/>
                <a:ea typeface="Times New Roman" panose="02020603050405020304" pitchFamily="18" charset="0"/>
                <a:cs typeface="Calibri" panose="020F0502020204030204" pitchFamily="34" charset="0"/>
              </a:rPr>
              <a:t>lege</a:t>
            </a:r>
            <a:r>
              <a:rPr lang="en-US" sz="1600" b="1" kern="0" dirty="0">
                <a:solidFill>
                  <a:srgbClr val="222222"/>
                </a:solidFill>
                <a:latin typeface="Calibri" panose="020F0502020204030204" pitchFamily="34" charset="0"/>
                <a:ea typeface="Times New Roman" panose="02020603050405020304" pitchFamily="18" charset="0"/>
                <a:cs typeface="Calibri" panose="020F0502020204030204" pitchFamily="34" charset="0"/>
              </a:rPr>
              <a:t>;</a:t>
            </a:r>
            <a:endParaRPr lang="ro-RO" sz="1600" b="1" kern="0" dirty="0">
              <a:solidFill>
                <a:srgbClr val="222222"/>
              </a:solidFill>
              <a:latin typeface="Calibri" panose="020F0502020204030204" pitchFamily="34" charset="0"/>
              <a:ea typeface="Times New Roman" panose="02020603050405020304" pitchFamily="18" charset="0"/>
              <a:cs typeface="Calibri" panose="020F0502020204030204" pitchFamily="34" charset="0"/>
            </a:endParaRPr>
          </a:p>
          <a:p>
            <a:pPr lvl="1" algn="just">
              <a:lnSpc>
                <a:spcPct val="107000"/>
              </a:lnSpc>
              <a:spcAft>
                <a:spcPts val="750"/>
              </a:spcAft>
            </a:pPr>
            <a:r>
              <a:rPr lang="ro-RO" sz="1600" b="1" kern="0" dirty="0">
                <a:solidFill>
                  <a:srgbClr val="222222"/>
                </a:solidFill>
                <a:highlight>
                  <a:srgbClr val="E9EAEE"/>
                </a:highlight>
                <a:latin typeface="Calibri" panose="020F0502020204030204" pitchFamily="34" charset="0"/>
                <a:ea typeface="Calibri" panose="020F0502020204030204" pitchFamily="34" charset="0"/>
                <a:cs typeface="Calibri" panose="020F0502020204030204" pitchFamily="34" charset="0"/>
              </a:rPr>
              <a:t>         </a:t>
            </a:r>
            <a:r>
              <a:rPr lang="ro-RO" sz="1600" b="1" kern="0" dirty="0">
                <a:solidFill>
                  <a:srgbClr val="FF0000"/>
                </a:solidFill>
                <a:highlight>
                  <a:srgbClr val="E9EAEE"/>
                </a:highlight>
                <a:latin typeface="Calibri" panose="020F0502020204030204" pitchFamily="34" charset="0"/>
                <a:ea typeface="Calibri" panose="020F0502020204030204" pitchFamily="34" charset="0"/>
                <a:cs typeface="Calibri" panose="020F0502020204030204" pitchFamily="34" charset="0"/>
              </a:rPr>
              <a:t>IMPORTANT: </a:t>
            </a:r>
            <a:r>
              <a:rPr lang="ro-RO" sz="1600" b="1" kern="0" dirty="0">
                <a:solidFill>
                  <a:srgbClr val="222222"/>
                </a:solidFill>
                <a:highlight>
                  <a:srgbClr val="E9EAEE"/>
                </a:highlight>
                <a:latin typeface="Calibri" panose="020F0502020204030204" pitchFamily="34" charset="0"/>
                <a:ea typeface="Calibri" panose="020F0502020204030204" pitchFamily="34" charset="0"/>
                <a:cs typeface="Calibri" panose="020F0502020204030204" pitchFamily="34" charset="0"/>
              </a:rPr>
              <a:t>Centralizarea rezultatelor votării și întocmirea proceselor verbale se realizează de către membrii secției de votare doar pe baza informațiilor din listele electorale folosite la secțiile de votare și pe baza opțiunilor de vot ale alegătorilor și nu pe baza CNP-urilor validate sau invalidate de către operatorul de calculator în SIMPV</a:t>
            </a:r>
            <a:endParaRPr lang="en-US" sz="1600" kern="100" dirty="0">
              <a:highlight>
                <a:srgbClr val="E9EAEE"/>
              </a:highlight>
              <a:latin typeface="Calibri" panose="020F0502020204030204" pitchFamily="34" charset="0"/>
              <a:ea typeface="Calibri" panose="020F0502020204030204" pitchFamily="34" charset="0"/>
              <a:cs typeface="Times New Roman" panose="02020603050405020304" pitchFamily="18" charset="0"/>
            </a:endParaRPr>
          </a:p>
          <a:p>
            <a:pPr marL="285750" indent="-285750" algn="just">
              <a:lnSpc>
                <a:spcPct val="107000"/>
              </a:lnSpc>
              <a:spcAft>
                <a:spcPts val="750"/>
              </a:spcAft>
              <a:buFont typeface="Wingdings" panose="05000000000000000000" pitchFamily="2" charset="2"/>
              <a:buChar char="Ø"/>
            </a:pPr>
            <a:r>
              <a:rPr lang="ro-RO" sz="16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Să </a:t>
            </a:r>
            <a:r>
              <a:rPr lang="en-US" sz="16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asigură</a:t>
            </a:r>
            <a:r>
              <a:rPr lang="en-US" sz="16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a:t>
            </a:r>
            <a:r>
              <a:rPr lang="en-US" sz="16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transmiterea</a:t>
            </a:r>
            <a:r>
              <a:rPr lang="en-US" sz="16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a:t>
            </a:r>
            <a:r>
              <a:rPr lang="en-US" sz="16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electronică</a:t>
            </a:r>
            <a:r>
              <a:rPr lang="en-US" sz="16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a </a:t>
            </a:r>
            <a:r>
              <a:rPr lang="en-US" sz="16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datelor</a:t>
            </a:r>
            <a:r>
              <a:rPr lang="en-US" sz="16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de </a:t>
            </a:r>
            <a:r>
              <a:rPr lang="en-US" sz="16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mai</a:t>
            </a:r>
            <a:r>
              <a:rPr lang="en-US" sz="16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sus </a:t>
            </a:r>
            <a:r>
              <a:rPr lang="en-US" sz="16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şi</a:t>
            </a:r>
            <a:r>
              <a:rPr lang="en-US" sz="16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a </a:t>
            </a:r>
            <a:r>
              <a:rPr lang="en-US" sz="16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fotografiilor</a:t>
            </a:r>
            <a:r>
              <a:rPr lang="en-US" sz="16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a:t>
            </a:r>
            <a:r>
              <a:rPr lang="en-US" sz="16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proceselor</a:t>
            </a:r>
            <a:r>
              <a:rPr lang="en-US" sz="16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-verbale </a:t>
            </a:r>
            <a:r>
              <a:rPr lang="en-US" sz="16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semnate</a:t>
            </a:r>
            <a:r>
              <a:rPr lang="en-US" sz="16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de </a:t>
            </a:r>
            <a:r>
              <a:rPr lang="en-US" sz="16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către</a:t>
            </a:r>
            <a:r>
              <a:rPr lang="en-US" sz="16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a:t>
            </a:r>
            <a:r>
              <a:rPr lang="en-US" sz="16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membrii</a:t>
            </a:r>
            <a:r>
              <a:rPr lang="en-US" sz="16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a:t>
            </a:r>
            <a:r>
              <a:rPr lang="en-US" sz="16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biroului</a:t>
            </a:r>
            <a:r>
              <a:rPr lang="en-US" sz="16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electoral al </a:t>
            </a:r>
            <a:r>
              <a:rPr lang="en-US" sz="16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secţiei</a:t>
            </a:r>
            <a:r>
              <a:rPr lang="en-US" sz="16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de </a:t>
            </a:r>
            <a:r>
              <a:rPr lang="en-US" sz="16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votare</a:t>
            </a:r>
            <a:r>
              <a:rPr lang="en-US" sz="16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a:t>
            </a:r>
            <a:r>
              <a:rPr lang="en-US" sz="16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către</a:t>
            </a:r>
            <a:r>
              <a:rPr lang="en-US" sz="16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a:t>
            </a:r>
            <a:r>
              <a:rPr lang="en-US" sz="16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Sistemul</a:t>
            </a:r>
            <a:r>
              <a:rPr lang="en-US" sz="16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informatic central, </a:t>
            </a:r>
            <a:r>
              <a:rPr lang="en-US" sz="16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prin</a:t>
            </a:r>
            <a:r>
              <a:rPr lang="en-US" sz="16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a:t>
            </a:r>
            <a:r>
              <a:rPr lang="en-US" sz="16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apăsarea</a:t>
            </a:r>
            <a:r>
              <a:rPr lang="en-US" sz="16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a:t>
            </a:r>
            <a:r>
              <a:rPr lang="en-US" sz="16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butonului</a:t>
            </a:r>
            <a:r>
              <a:rPr lang="en-US" sz="16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a:t>
            </a:r>
            <a:r>
              <a:rPr lang="en-US" sz="16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Finalizare</a:t>
            </a:r>
            <a:r>
              <a:rPr lang="en-US" sz="16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a:t>
            </a:r>
            <a:r>
              <a:rPr lang="en-US" sz="16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proces</a:t>
            </a:r>
            <a:r>
              <a:rPr lang="en-US" sz="16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electoral»; </a:t>
            </a:r>
            <a:endParaRPr lang="ro-RO" sz="16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endParaRPr>
          </a:p>
          <a:p>
            <a:pPr algn="just">
              <a:lnSpc>
                <a:spcPct val="107000"/>
              </a:lnSpc>
              <a:spcAft>
                <a:spcPts val="750"/>
              </a:spcAft>
            </a:pPr>
            <a:r>
              <a:rPr lang="ro-RO" sz="1600" b="1" kern="0" dirty="0">
                <a:solidFill>
                  <a:srgbClr val="222222"/>
                </a:solidFill>
                <a:latin typeface="Calibri" panose="020F0502020204030204" pitchFamily="34" charset="0"/>
                <a:ea typeface="Times New Roman" panose="02020603050405020304" pitchFamily="18" charset="0"/>
                <a:cs typeface="Calibri" panose="020F0502020204030204" pitchFamily="34" charset="0"/>
              </a:rPr>
              <a:t>	</a:t>
            </a:r>
            <a:r>
              <a:rPr lang="ro-RO" sz="1600" b="1" kern="0" dirty="0">
                <a:solidFill>
                  <a:srgbClr val="FF0000"/>
                </a:solidFill>
                <a:highlight>
                  <a:srgbClr val="E9EAEE"/>
                </a:highlight>
                <a:latin typeface="Calibri" panose="020F0502020204030204" pitchFamily="34" charset="0"/>
                <a:ea typeface="Times New Roman" panose="02020603050405020304" pitchFamily="18" charset="0"/>
                <a:cs typeface="Calibri" panose="020F0502020204030204" pitchFamily="34" charset="0"/>
              </a:rPr>
              <a:t>ATENȚIE: </a:t>
            </a:r>
            <a:r>
              <a:rPr lang="en-US" sz="16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dacă</a:t>
            </a:r>
            <a:r>
              <a:rPr lang="en-US" sz="16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a:t>
            </a:r>
            <a:r>
              <a:rPr lang="en-US" sz="16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în</a:t>
            </a:r>
            <a:r>
              <a:rPr lang="en-US" sz="16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a:t>
            </a:r>
            <a:r>
              <a:rPr lang="en-US" sz="16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momentul</a:t>
            </a:r>
            <a:r>
              <a:rPr lang="en-US" sz="16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a:t>
            </a:r>
            <a:r>
              <a:rPr lang="en-US" sz="16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finalizării</a:t>
            </a:r>
            <a:r>
              <a:rPr lang="en-US" sz="16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a:t>
            </a:r>
            <a:r>
              <a:rPr lang="en-US" sz="16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procesului</a:t>
            </a:r>
            <a:r>
              <a:rPr lang="en-US" sz="16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electoral nu </a:t>
            </a:r>
            <a:r>
              <a:rPr lang="en-US" sz="16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există</a:t>
            </a:r>
            <a:r>
              <a:rPr lang="en-US" sz="16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a:t>
            </a:r>
            <a:r>
              <a:rPr lang="en-US" sz="16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conexiune</a:t>
            </a:r>
            <a:r>
              <a:rPr lang="en-US" sz="16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la SIMPV, </a:t>
            </a:r>
            <a:r>
              <a:rPr lang="ro-RO" sz="1600" b="1" kern="0" dirty="0">
                <a:solidFill>
                  <a:srgbClr val="222222"/>
                </a:solidFill>
                <a:effectLst/>
                <a:highlight>
                  <a:srgbClr val="E9EAEE"/>
                </a:highlight>
                <a:latin typeface="Calibri" panose="020F0502020204030204" pitchFamily="34" charset="0"/>
                <a:ea typeface="Times New Roman" panose="02020603050405020304" pitchFamily="18" charset="0"/>
                <a:cs typeface="Calibri" panose="020F0502020204030204" pitchFamily="34" charset="0"/>
              </a:rPr>
              <a:t>operatorul de calculator</a:t>
            </a:r>
            <a:r>
              <a:rPr lang="ro-RO" sz="16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a:t>
            </a:r>
            <a:r>
              <a:rPr lang="en-US" sz="16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va</a:t>
            </a:r>
            <a:r>
              <a:rPr lang="en-US" sz="16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a:t>
            </a:r>
            <a:r>
              <a:rPr lang="en-US" sz="16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asigura</a:t>
            </a:r>
            <a:r>
              <a:rPr lang="en-US" sz="16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a:t>
            </a:r>
            <a:r>
              <a:rPr lang="en-US" sz="16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transmiterea</a:t>
            </a:r>
            <a:r>
              <a:rPr lang="en-US" sz="16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a:t>
            </a:r>
            <a:r>
              <a:rPr lang="en-US" sz="16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în</a:t>
            </a:r>
            <a:r>
              <a:rPr lang="en-US" sz="16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a:t>
            </a:r>
            <a:r>
              <a:rPr lang="en-US" sz="16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sistem</a:t>
            </a:r>
            <a:r>
              <a:rPr lang="en-US" sz="16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a </a:t>
            </a:r>
            <a:r>
              <a:rPr lang="en-US" sz="16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proceselor</a:t>
            </a:r>
            <a:r>
              <a:rPr lang="en-US" sz="16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-verbale de </a:t>
            </a:r>
            <a:r>
              <a:rPr lang="en-US" sz="16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îndată</a:t>
            </a:r>
            <a:r>
              <a:rPr lang="en-US" sz="16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a:t>
            </a:r>
            <a:r>
              <a:rPr lang="en-US" sz="16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ce</a:t>
            </a:r>
            <a:r>
              <a:rPr lang="en-US" sz="16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a:t>
            </a:r>
            <a:r>
              <a:rPr lang="en-US" sz="16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terminalul</a:t>
            </a:r>
            <a:r>
              <a:rPr lang="en-US" sz="16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informatic </a:t>
            </a:r>
            <a:r>
              <a:rPr lang="en-US" sz="16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va</a:t>
            </a:r>
            <a:r>
              <a:rPr lang="en-US" sz="16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a:t>
            </a:r>
            <a:r>
              <a:rPr lang="en-US" sz="16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avea</a:t>
            </a:r>
            <a:r>
              <a:rPr lang="en-US" sz="16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a:t>
            </a:r>
            <a:r>
              <a:rPr lang="en-US" sz="16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conexiune</a:t>
            </a:r>
            <a:r>
              <a:rPr lang="en-US" sz="16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la SIMPV; </a:t>
            </a:r>
            <a:endParaRPr lang="en-US" sz="1600" kern="1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lgn="just">
              <a:lnSpc>
                <a:spcPct val="107000"/>
              </a:lnSpc>
              <a:spcAft>
                <a:spcPts val="750"/>
              </a:spcAft>
              <a:buFontTx/>
              <a:buChar char="-"/>
            </a:pP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Rectangle 2"/>
          <p:cNvSpPr/>
          <p:nvPr/>
        </p:nvSpPr>
        <p:spPr>
          <a:xfrm>
            <a:off x="2711894" y="1167953"/>
            <a:ext cx="6405921" cy="369332"/>
          </a:xfrm>
          <a:prstGeom prst="rect">
            <a:avLst/>
          </a:prstGeom>
        </p:spPr>
        <p:txBody>
          <a:bodyPr wrap="none">
            <a:spAutoFit/>
          </a:bodyPr>
          <a:lstStyle/>
          <a:p>
            <a:r>
              <a:rPr lang="ro-RO" b="1" kern="0" dirty="0">
                <a:solidFill>
                  <a:srgbClr val="2A76A7"/>
                </a:solidFill>
                <a:latin typeface="Calibri" panose="020F0502020204030204" pitchFamily="34" charset="0"/>
                <a:ea typeface="Times New Roman" panose="02020603050405020304" pitchFamily="18" charset="0"/>
                <a:cs typeface="Calibri" panose="020F0502020204030204" pitchFamily="34" charset="0"/>
              </a:rPr>
              <a:t> </a:t>
            </a:r>
            <a:r>
              <a:rPr lang="en-US" b="1" kern="0" dirty="0">
                <a:solidFill>
                  <a:srgbClr val="2A76A7"/>
                </a:solidFill>
                <a:latin typeface="Calibri" panose="020F0502020204030204" pitchFamily="34" charset="0"/>
                <a:ea typeface="Times New Roman" panose="02020603050405020304" pitchFamily="18" charset="0"/>
                <a:cs typeface="Calibri" panose="020F0502020204030204" pitchFamily="34" charset="0"/>
              </a:rPr>
              <a:t>Ce </a:t>
            </a:r>
            <a:r>
              <a:rPr lang="en-US" b="1" kern="0" dirty="0" err="1">
                <a:solidFill>
                  <a:srgbClr val="2A76A7"/>
                </a:solidFill>
                <a:latin typeface="Calibri" panose="020F0502020204030204" pitchFamily="34" charset="0"/>
                <a:ea typeface="Times New Roman" panose="02020603050405020304" pitchFamily="18" charset="0"/>
                <a:cs typeface="Calibri" panose="020F0502020204030204" pitchFamily="34" charset="0"/>
              </a:rPr>
              <a:t>trebuie</a:t>
            </a:r>
            <a:r>
              <a:rPr lang="en-US" b="1" kern="0" dirty="0">
                <a:solidFill>
                  <a:srgbClr val="2A76A7"/>
                </a:solidFill>
                <a:latin typeface="Calibri" panose="020F0502020204030204" pitchFamily="34" charset="0"/>
                <a:ea typeface="Times New Roman" panose="02020603050405020304" pitchFamily="18" charset="0"/>
                <a:cs typeface="Calibri" panose="020F0502020204030204" pitchFamily="34" charset="0"/>
              </a:rPr>
              <a:t> </a:t>
            </a:r>
            <a:r>
              <a:rPr lang="en-US" b="1" kern="0" dirty="0" err="1">
                <a:solidFill>
                  <a:srgbClr val="2A76A7"/>
                </a:solidFill>
                <a:latin typeface="Calibri" panose="020F0502020204030204" pitchFamily="34" charset="0"/>
                <a:ea typeface="Times New Roman" panose="02020603050405020304" pitchFamily="18" charset="0"/>
                <a:cs typeface="Calibri" panose="020F0502020204030204" pitchFamily="34" charset="0"/>
              </a:rPr>
              <a:t>să</a:t>
            </a:r>
            <a:r>
              <a:rPr lang="en-US" b="1" kern="0" dirty="0">
                <a:solidFill>
                  <a:srgbClr val="2A76A7"/>
                </a:solidFill>
                <a:latin typeface="Calibri" panose="020F0502020204030204" pitchFamily="34" charset="0"/>
                <a:ea typeface="Times New Roman" panose="02020603050405020304" pitchFamily="18" charset="0"/>
                <a:cs typeface="Calibri" panose="020F0502020204030204" pitchFamily="34" charset="0"/>
              </a:rPr>
              <a:t> </a:t>
            </a:r>
            <a:r>
              <a:rPr lang="ro-RO" b="1" kern="0" dirty="0">
                <a:solidFill>
                  <a:srgbClr val="2A76A7"/>
                </a:solidFill>
                <a:highlight>
                  <a:srgbClr val="E9EAEE"/>
                </a:highlight>
                <a:latin typeface="Calibri" panose="020F0502020204030204" pitchFamily="34" charset="0"/>
                <a:ea typeface="Times New Roman" panose="02020603050405020304" pitchFamily="18" charset="0"/>
                <a:cs typeface="Calibri" panose="020F0502020204030204" pitchFamily="34" charset="0"/>
              </a:rPr>
              <a:t>mai facă operatorii de calculator </a:t>
            </a:r>
            <a:r>
              <a:rPr lang="en-US" b="1" kern="0" dirty="0" err="1">
                <a:solidFill>
                  <a:srgbClr val="2A76A7"/>
                </a:solidFill>
                <a:latin typeface="Calibri" panose="020F0502020204030204" pitchFamily="34" charset="0"/>
                <a:ea typeface="Times New Roman" panose="02020603050405020304" pitchFamily="18" charset="0"/>
                <a:cs typeface="Calibri" panose="020F0502020204030204" pitchFamily="34" charset="0"/>
              </a:rPr>
              <a:t>în</a:t>
            </a:r>
            <a:r>
              <a:rPr lang="en-US" b="1" kern="0" dirty="0">
                <a:solidFill>
                  <a:srgbClr val="2A76A7"/>
                </a:solidFill>
                <a:latin typeface="Calibri" panose="020F0502020204030204" pitchFamily="34" charset="0"/>
                <a:ea typeface="Times New Roman" panose="02020603050405020304" pitchFamily="18" charset="0"/>
                <a:cs typeface="Calibri" panose="020F0502020204030204" pitchFamily="34" charset="0"/>
              </a:rPr>
              <a:t> </a:t>
            </a:r>
            <a:r>
              <a:rPr lang="en-US" b="1" kern="0" dirty="0" err="1">
                <a:solidFill>
                  <a:srgbClr val="2A76A7"/>
                </a:solidFill>
                <a:latin typeface="Calibri" panose="020F0502020204030204" pitchFamily="34" charset="0"/>
                <a:ea typeface="Times New Roman" panose="02020603050405020304" pitchFamily="18" charset="0"/>
                <a:cs typeface="Calibri" panose="020F0502020204030204" pitchFamily="34" charset="0"/>
              </a:rPr>
              <a:t>ziua</a:t>
            </a:r>
            <a:r>
              <a:rPr lang="en-US" b="1" kern="0" dirty="0">
                <a:solidFill>
                  <a:srgbClr val="2A76A7"/>
                </a:solidFill>
                <a:latin typeface="Calibri" panose="020F0502020204030204" pitchFamily="34" charset="0"/>
                <a:ea typeface="Times New Roman" panose="02020603050405020304" pitchFamily="18" charset="0"/>
                <a:cs typeface="Calibri" panose="020F0502020204030204" pitchFamily="34" charset="0"/>
              </a:rPr>
              <a:t> </a:t>
            </a:r>
            <a:r>
              <a:rPr lang="ro-RO" b="1" kern="0" dirty="0">
                <a:solidFill>
                  <a:srgbClr val="2A76A7"/>
                </a:solidFill>
                <a:latin typeface="Calibri" panose="020F0502020204030204" pitchFamily="34" charset="0"/>
                <a:ea typeface="Times New Roman" panose="02020603050405020304" pitchFamily="18" charset="0"/>
                <a:cs typeface="Calibri" panose="020F0502020204030204" pitchFamily="34" charset="0"/>
              </a:rPr>
              <a:t>votării</a:t>
            </a:r>
            <a:r>
              <a:rPr lang="en-US" b="1" kern="0" dirty="0">
                <a:solidFill>
                  <a:srgbClr val="2A76A7"/>
                </a:solidFill>
                <a:latin typeface="Calibri" panose="020F0502020204030204" pitchFamily="34" charset="0"/>
                <a:ea typeface="Times New Roman" panose="02020603050405020304" pitchFamily="18" charset="0"/>
                <a:cs typeface="Calibri" panose="020F0502020204030204" pitchFamily="34" charset="0"/>
              </a:rPr>
              <a:t>? </a:t>
            </a:r>
            <a:r>
              <a:rPr lang="ro-RO" b="1" kern="0" dirty="0">
                <a:solidFill>
                  <a:srgbClr val="2A76A7"/>
                </a:solidFill>
                <a:latin typeface="Calibri" panose="020F0502020204030204" pitchFamily="34" charset="0"/>
                <a:ea typeface="Times New Roman" panose="02020603050405020304" pitchFamily="18" charset="0"/>
                <a:cs typeface="Calibri" panose="020F0502020204030204" pitchFamily="34" charset="0"/>
              </a:rPr>
              <a:t>(II)</a:t>
            </a:r>
            <a:endParaRPr lang="en-US" dirty="0"/>
          </a:p>
        </p:txBody>
      </p:sp>
    </p:spTree>
    <p:extLst>
      <p:ext uri="{BB962C8B-B14F-4D97-AF65-F5344CB8AC3E}">
        <p14:creationId xmlns:p14="http://schemas.microsoft.com/office/powerpoint/2010/main" val="5017038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a:extLst>
              <a:ext uri="{FF2B5EF4-FFF2-40B4-BE49-F238E27FC236}">
                <a16:creationId xmlns:a16="http://schemas.microsoft.com/office/drawing/2014/main" id="{BA4AF6D8-9902-1E16-B800-BE4F1C94F64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695957" y="62041"/>
            <a:ext cx="6467475" cy="1132205"/>
          </a:xfrm>
          <a:prstGeom prst="rect">
            <a:avLst/>
          </a:prstGeom>
        </p:spPr>
      </p:pic>
      <p:sp>
        <p:nvSpPr>
          <p:cNvPr id="4" name="CasetăText 3">
            <a:extLst>
              <a:ext uri="{FF2B5EF4-FFF2-40B4-BE49-F238E27FC236}">
                <a16:creationId xmlns:a16="http://schemas.microsoft.com/office/drawing/2014/main" id="{742D5C29-3294-9CD6-C428-22A815A78FC0}"/>
              </a:ext>
            </a:extLst>
          </p:cNvPr>
          <p:cNvSpPr txBox="1"/>
          <p:nvPr/>
        </p:nvSpPr>
        <p:spPr>
          <a:xfrm>
            <a:off x="1140643" y="2103717"/>
            <a:ext cx="9304256" cy="4729500"/>
          </a:xfrm>
          <a:prstGeom prst="rect">
            <a:avLst/>
          </a:prstGeom>
          <a:noFill/>
        </p:spPr>
        <p:txBody>
          <a:bodyPr wrap="square">
            <a:spAutoFit/>
          </a:bodyPr>
          <a:lstStyle/>
          <a:p>
            <a:pPr marL="342900" indent="-342900" algn="just">
              <a:lnSpc>
                <a:spcPct val="107000"/>
              </a:lnSpc>
              <a:spcAft>
                <a:spcPts val="750"/>
              </a:spcAft>
              <a:buFont typeface="Wingdings" panose="05000000000000000000" pitchFamily="2" charset="2"/>
              <a:buChar char="q"/>
            </a:pPr>
            <a:r>
              <a:rPr lang="ro-RO" sz="2400" b="1" kern="0" dirty="0">
                <a:solidFill>
                  <a:srgbClr val="222222"/>
                </a:solidFill>
                <a:latin typeface="Calibri" panose="020F0502020204030204" pitchFamily="34" charset="0"/>
                <a:ea typeface="Times New Roman" panose="02020603050405020304" pitchFamily="18" charset="0"/>
                <a:cs typeface="Calibri" panose="020F0502020204030204" pitchFamily="34" charset="0"/>
              </a:rPr>
              <a:t>S</a:t>
            </a:r>
            <a:r>
              <a:rPr lang="en-US" sz="24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ă </a:t>
            </a:r>
            <a:r>
              <a:rPr lang="en-US" sz="24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aveți</a:t>
            </a:r>
            <a:r>
              <a:rPr lang="en-US" sz="24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o </a:t>
            </a:r>
            <a:r>
              <a:rPr lang="en-US" sz="24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comunicare</a:t>
            </a:r>
            <a:r>
              <a:rPr lang="en-US" sz="24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a:t>
            </a:r>
            <a:r>
              <a:rPr lang="en-US" sz="24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permanentă</a:t>
            </a:r>
            <a:r>
              <a:rPr lang="en-US" sz="24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cu </a:t>
            </a:r>
            <a:r>
              <a:rPr lang="en-US" sz="24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președintele</a:t>
            </a:r>
            <a:r>
              <a:rPr lang="en-US" sz="24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a:t>
            </a:r>
            <a:r>
              <a:rPr lang="en-US" sz="24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locțiitorul</a:t>
            </a:r>
            <a:r>
              <a:rPr lang="en-US" sz="24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a:t>
            </a:r>
            <a:r>
              <a:rPr lang="en-US" sz="24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secției</a:t>
            </a:r>
            <a:r>
              <a:rPr lang="en-US" sz="24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de </a:t>
            </a:r>
            <a:r>
              <a:rPr lang="en-US" sz="24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votare</a:t>
            </a:r>
            <a:r>
              <a:rPr lang="en-US" sz="24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a:t>
            </a:r>
            <a:r>
              <a:rPr lang="en-US" sz="24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atât</a:t>
            </a:r>
            <a:r>
              <a:rPr lang="en-US" sz="24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a:t>
            </a:r>
            <a:r>
              <a:rPr lang="en-US" sz="24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în</a:t>
            </a:r>
            <a:r>
              <a:rPr lang="en-US" sz="24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a:t>
            </a:r>
            <a:r>
              <a:rPr lang="en-US" sz="24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ceea</a:t>
            </a:r>
            <a:r>
              <a:rPr lang="en-US" sz="24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a:t>
            </a:r>
            <a:r>
              <a:rPr lang="en-US" sz="24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ce</a:t>
            </a:r>
            <a:r>
              <a:rPr lang="en-US" sz="24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a:t>
            </a:r>
            <a:r>
              <a:rPr lang="en-US" sz="24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privește</a:t>
            </a:r>
            <a:r>
              <a:rPr lang="en-US" sz="24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a:t>
            </a:r>
            <a:r>
              <a:rPr lang="en-US" sz="24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mesajele</a:t>
            </a:r>
            <a:r>
              <a:rPr lang="en-US" sz="24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a:t>
            </a:r>
            <a:r>
              <a:rPr lang="en-US" sz="24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semnalate</a:t>
            </a:r>
            <a:r>
              <a:rPr lang="en-US" sz="24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de </a:t>
            </a:r>
            <a:r>
              <a:rPr lang="en-US" sz="24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tabletă</a:t>
            </a:r>
            <a:r>
              <a:rPr lang="en-US" sz="24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a:t>
            </a:r>
            <a:r>
              <a:rPr lang="en-US" sz="24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cât</a:t>
            </a:r>
            <a:r>
              <a:rPr lang="en-US" sz="24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a:t>
            </a:r>
            <a:r>
              <a:rPr lang="en-US" sz="24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și</a:t>
            </a:r>
            <a:r>
              <a:rPr lang="en-US" sz="24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a:t>
            </a:r>
            <a:r>
              <a:rPr lang="en-US" sz="24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orice</a:t>
            </a:r>
            <a:r>
              <a:rPr lang="en-US" sz="24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alt</a:t>
            </a:r>
            <a:r>
              <a:rPr lang="ro-RO" sz="2400" b="1" kern="0" dirty="0">
                <a:solidFill>
                  <a:srgbClr val="222222"/>
                </a:solidFill>
                <a:latin typeface="Calibri" panose="020F0502020204030204" pitchFamily="34" charset="0"/>
                <a:ea typeface="Times New Roman" panose="02020603050405020304" pitchFamily="18" charset="0"/>
                <a:cs typeface="Calibri" panose="020F0502020204030204" pitchFamily="34" charset="0"/>
              </a:rPr>
              <a:t>e</a:t>
            </a:r>
            <a:r>
              <a:rPr lang="en-US" sz="24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aspect</a:t>
            </a:r>
            <a:r>
              <a:rPr lang="ro-RO" sz="2400" b="1" kern="0" dirty="0">
                <a:solidFill>
                  <a:srgbClr val="222222"/>
                </a:solidFill>
                <a:latin typeface="Calibri" panose="020F0502020204030204" pitchFamily="34" charset="0"/>
                <a:ea typeface="Times New Roman" panose="02020603050405020304" pitchFamily="18" charset="0"/>
                <a:cs typeface="Calibri" panose="020F0502020204030204" pitchFamily="34" charset="0"/>
              </a:rPr>
              <a:t>e</a:t>
            </a:r>
            <a:r>
              <a:rPr lang="en-US" sz="24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care pot </a:t>
            </a:r>
            <a:r>
              <a:rPr lang="en-US" sz="24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apărea</a:t>
            </a:r>
            <a:r>
              <a:rPr lang="en-US" sz="24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lgn="just">
              <a:lnSpc>
                <a:spcPct val="107000"/>
              </a:lnSpc>
              <a:spcAft>
                <a:spcPts val="750"/>
              </a:spcAft>
              <a:buFont typeface="Wingdings" panose="05000000000000000000" pitchFamily="2" charset="2"/>
              <a:buChar char="q"/>
            </a:pPr>
            <a:r>
              <a:rPr lang="ro-RO" sz="2400" b="1" kern="0" dirty="0">
                <a:solidFill>
                  <a:srgbClr val="222222"/>
                </a:solidFill>
                <a:latin typeface="Calibri" panose="020F0502020204030204" pitchFamily="34" charset="0"/>
                <a:ea typeface="Times New Roman" panose="02020603050405020304" pitchFamily="18" charset="0"/>
                <a:cs typeface="Calibri" panose="020F0502020204030204" pitchFamily="34" charset="0"/>
              </a:rPr>
              <a:t>C</a:t>
            </a:r>
            <a:r>
              <a:rPr lang="en-US" sz="24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onduita</a:t>
            </a:r>
            <a:r>
              <a:rPr lang="en-US" sz="24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a:t>
            </a:r>
            <a:r>
              <a:rPr lang="en-US" sz="24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adoptată</a:t>
            </a:r>
            <a:r>
              <a:rPr lang="en-US" sz="24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a:t>
            </a:r>
            <a:r>
              <a:rPr lang="ro-RO" sz="24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de dvs. </a:t>
            </a:r>
            <a:r>
              <a:rPr lang="en-US" sz="24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să</a:t>
            </a:r>
            <a:r>
              <a:rPr lang="en-US" sz="24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fie </a:t>
            </a:r>
            <a:r>
              <a:rPr lang="en-US" sz="24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bazată</a:t>
            </a:r>
            <a:r>
              <a:rPr lang="en-US" sz="24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pe </a:t>
            </a:r>
            <a:r>
              <a:rPr lang="en-US" sz="24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profesionalism</a:t>
            </a:r>
            <a:r>
              <a:rPr lang="en-US" sz="24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respect </a:t>
            </a:r>
            <a:r>
              <a:rPr lang="en-US" sz="24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și</a:t>
            </a:r>
            <a:r>
              <a:rPr lang="en-US" sz="24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a:t>
            </a:r>
            <a:r>
              <a:rPr lang="en-US" sz="24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bună</a:t>
            </a:r>
            <a:r>
              <a:rPr lang="en-US" sz="24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a:t>
            </a:r>
            <a:r>
              <a:rPr lang="en-US" sz="24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credință</a:t>
            </a:r>
            <a:r>
              <a:rPr lang="en-US" sz="24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a:t>
            </a:r>
            <a:r>
              <a:rPr lang="en-US" sz="24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în</a:t>
            </a:r>
            <a:r>
              <a:rPr lang="en-US" sz="24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a:t>
            </a:r>
            <a:r>
              <a:rPr lang="en-US" sz="24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raporturile</a:t>
            </a:r>
            <a:r>
              <a:rPr lang="en-US" sz="24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cu </a:t>
            </a:r>
            <a:r>
              <a:rPr lang="en-US" sz="24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toate</a:t>
            </a:r>
            <a:r>
              <a:rPr lang="en-US" sz="24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a:t>
            </a:r>
            <a:r>
              <a:rPr lang="en-US" sz="24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persoanele</a:t>
            </a:r>
            <a:r>
              <a:rPr lang="en-US" sz="24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cu care </a:t>
            </a:r>
            <a:r>
              <a:rPr lang="en-US" sz="24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intrați</a:t>
            </a:r>
            <a:r>
              <a:rPr lang="en-US" sz="24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a:t>
            </a:r>
            <a:r>
              <a:rPr lang="en-US" sz="24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în</a:t>
            </a:r>
            <a:r>
              <a:rPr lang="en-US" sz="24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contact.  </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lgn="just">
              <a:lnSpc>
                <a:spcPct val="107000"/>
              </a:lnSpc>
              <a:spcAft>
                <a:spcPts val="750"/>
              </a:spcAft>
              <a:buFont typeface="Wingdings" panose="05000000000000000000" pitchFamily="2" charset="2"/>
              <a:buChar char="q"/>
            </a:pPr>
            <a:r>
              <a:rPr lang="ro-RO" sz="2400" b="1" kern="0" dirty="0">
                <a:solidFill>
                  <a:srgbClr val="222222"/>
                </a:solidFill>
                <a:highlight>
                  <a:srgbClr val="E9EAEE"/>
                </a:highlight>
                <a:latin typeface="Calibri" panose="020F0502020204030204" pitchFamily="34" charset="0"/>
                <a:ea typeface="Times New Roman" panose="02020603050405020304" pitchFamily="18" charset="0"/>
                <a:cs typeface="Calibri" panose="020F0502020204030204" pitchFamily="34" charset="0"/>
              </a:rPr>
              <a:t>Să vă îndepliniți </a:t>
            </a:r>
            <a:r>
              <a:rPr lang="ro-RO" sz="2400" b="1" kern="0" dirty="0">
                <a:solidFill>
                  <a:srgbClr val="222222"/>
                </a:solidFill>
                <a:latin typeface="Calibri" panose="020F0502020204030204" pitchFamily="34" charset="0"/>
                <a:ea typeface="Times New Roman" panose="02020603050405020304" pitchFamily="18" charset="0"/>
                <a:cs typeface="Calibri" panose="020F0502020204030204" pitchFamily="34" charset="0"/>
              </a:rPr>
              <a:t>a</a:t>
            </a:r>
            <a:r>
              <a:rPr lang="en-US" sz="24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tribuțiile</a:t>
            </a:r>
            <a:r>
              <a:rPr lang="en-US" sz="24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a:t>
            </a:r>
            <a:r>
              <a:rPr lang="ro-RO" sz="2400" b="1" kern="0" dirty="0">
                <a:solidFill>
                  <a:srgbClr val="222222"/>
                </a:solidFill>
                <a:latin typeface="Calibri" panose="020F0502020204030204" pitchFamily="34" charset="0"/>
                <a:ea typeface="Times New Roman" panose="02020603050405020304" pitchFamily="18" charset="0"/>
                <a:cs typeface="Calibri" panose="020F0502020204030204" pitchFamily="34" charset="0"/>
              </a:rPr>
              <a:t>cu </a:t>
            </a:r>
            <a:r>
              <a:rPr lang="en-US" sz="24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responsabilitate</a:t>
            </a:r>
            <a:r>
              <a:rPr lang="en-US" sz="24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a:t>
            </a:r>
            <a:r>
              <a:rPr lang="en-US" sz="24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competenţă</a:t>
            </a:r>
            <a:r>
              <a:rPr lang="en-US" sz="24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a:t>
            </a:r>
            <a:r>
              <a:rPr lang="en-US" sz="24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eficienţă</a:t>
            </a:r>
            <a:r>
              <a:rPr lang="en-US" sz="24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a:t>
            </a:r>
            <a:r>
              <a:rPr lang="en-US" sz="24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și</a:t>
            </a:r>
            <a:r>
              <a:rPr lang="en-US" sz="24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a:t>
            </a:r>
            <a:r>
              <a:rPr lang="en-US" sz="2400" b="1" kern="0"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corectitudine</a:t>
            </a:r>
            <a:endParaRPr lang="ro-RO" sz="2400" b="1" kern="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endParaRPr>
          </a:p>
          <a:p>
            <a:pPr algn="just">
              <a:lnSpc>
                <a:spcPct val="107000"/>
              </a:lnSpc>
              <a:spcAft>
                <a:spcPts val="750"/>
              </a:spcAft>
            </a:pPr>
            <a:r>
              <a:rPr lang="ro-RO" sz="2400" b="1" kern="0" dirty="0">
                <a:solidFill>
                  <a:srgbClr val="222222"/>
                </a:solidFill>
                <a:latin typeface="Calibri" panose="020F0502020204030204" pitchFamily="34" charset="0"/>
                <a:ea typeface="Calibri" panose="020F0502020204030204" pitchFamily="34" charset="0"/>
                <a:cs typeface="Calibri" panose="020F0502020204030204" pitchFamily="34" charset="0"/>
              </a:rPr>
              <a:t>	</a:t>
            </a:r>
            <a:r>
              <a:rPr lang="ro-RO" sz="2400" b="1" kern="0" dirty="0">
                <a:solidFill>
                  <a:srgbClr val="222222"/>
                </a:solidFill>
                <a:highlight>
                  <a:srgbClr val="E9EAEE"/>
                </a:highlight>
                <a:latin typeface="Calibri" panose="020F0502020204030204" pitchFamily="34" charset="0"/>
                <a:ea typeface="Calibri" panose="020F0502020204030204" pitchFamily="34" charset="0"/>
                <a:cs typeface="Calibri" panose="020F0502020204030204" pitchFamily="34" charset="0"/>
              </a:rPr>
              <a:t>ATENȚIE: Operatorul de calculator este personal tehnic auxiliar al </a:t>
            </a:r>
            <a:r>
              <a:rPr lang="ro-RO" sz="2400" b="1" kern="0" dirty="0" err="1">
                <a:solidFill>
                  <a:srgbClr val="222222"/>
                </a:solidFill>
                <a:highlight>
                  <a:srgbClr val="E9EAEE"/>
                </a:highlight>
                <a:latin typeface="Calibri" panose="020F0502020204030204" pitchFamily="34" charset="0"/>
                <a:ea typeface="Calibri" panose="020F0502020204030204" pitchFamily="34" charset="0"/>
                <a:cs typeface="Calibri" panose="020F0502020204030204" pitchFamily="34" charset="0"/>
              </a:rPr>
              <a:t>birourlui</a:t>
            </a:r>
            <a:r>
              <a:rPr lang="ro-RO" sz="2400" b="1" kern="0" dirty="0">
                <a:solidFill>
                  <a:srgbClr val="222222"/>
                </a:solidFill>
                <a:highlight>
                  <a:srgbClr val="E9EAEE"/>
                </a:highlight>
                <a:latin typeface="Calibri" panose="020F0502020204030204" pitchFamily="34" charset="0"/>
                <a:ea typeface="Calibri" panose="020F0502020204030204" pitchFamily="34" charset="0"/>
                <a:cs typeface="Calibri" panose="020F0502020204030204" pitchFamily="34" charset="0"/>
              </a:rPr>
              <a:t> </a:t>
            </a:r>
            <a:r>
              <a:rPr lang="ro-RO" sz="2400" b="1" kern="0" dirty="0" err="1">
                <a:solidFill>
                  <a:srgbClr val="222222"/>
                </a:solidFill>
                <a:highlight>
                  <a:srgbClr val="E9EAEE"/>
                </a:highlight>
                <a:latin typeface="Calibri" panose="020F0502020204030204" pitchFamily="34" charset="0"/>
                <a:ea typeface="Calibri" panose="020F0502020204030204" pitchFamily="34" charset="0"/>
                <a:cs typeface="Calibri" panose="020F0502020204030204" pitchFamily="34" charset="0"/>
              </a:rPr>
              <a:t>eelctoral</a:t>
            </a:r>
            <a:r>
              <a:rPr lang="ro-RO" sz="2400" b="1" kern="0" dirty="0">
                <a:solidFill>
                  <a:srgbClr val="222222"/>
                </a:solidFill>
                <a:highlight>
                  <a:srgbClr val="E9EAEE"/>
                </a:highlight>
                <a:latin typeface="Calibri" panose="020F0502020204030204" pitchFamily="34" charset="0"/>
                <a:ea typeface="Calibri" panose="020F0502020204030204" pitchFamily="34" charset="0"/>
                <a:cs typeface="Calibri" panose="020F0502020204030204" pitchFamily="34" charset="0"/>
              </a:rPr>
              <a:t> al secției de votare și nu are drept de vot în cadrul ședințelor </a:t>
            </a:r>
            <a:r>
              <a:rPr lang="ro-RO" sz="2400" b="1" kern="0" dirty="0" err="1">
                <a:solidFill>
                  <a:srgbClr val="222222"/>
                </a:solidFill>
                <a:highlight>
                  <a:srgbClr val="E9EAEE"/>
                </a:highlight>
                <a:latin typeface="Calibri" panose="020F0502020204030204" pitchFamily="34" charset="0"/>
                <a:ea typeface="Calibri" panose="020F0502020204030204" pitchFamily="34" charset="0"/>
                <a:cs typeface="Calibri" panose="020F0502020204030204" pitchFamily="34" charset="0"/>
              </a:rPr>
              <a:t>birourlui</a:t>
            </a:r>
            <a:r>
              <a:rPr lang="ro-RO" sz="2400" b="1" kern="0" dirty="0">
                <a:solidFill>
                  <a:srgbClr val="222222"/>
                </a:solidFill>
                <a:highlight>
                  <a:srgbClr val="E9EAEE"/>
                </a:highlight>
                <a:latin typeface="Calibri" panose="020F0502020204030204" pitchFamily="34" charset="0"/>
                <a:ea typeface="Calibri" panose="020F0502020204030204" pitchFamily="34" charset="0"/>
                <a:cs typeface="Calibri" panose="020F0502020204030204" pitchFamily="34" charset="0"/>
              </a:rPr>
              <a:t> electoral respectiv</a:t>
            </a:r>
            <a:endParaRPr lang="en-US" sz="2400" kern="100" dirty="0">
              <a:effectLst/>
              <a:highlight>
                <a:srgbClr val="E9EAEE"/>
              </a:highlight>
              <a:latin typeface="Calibri" panose="020F0502020204030204" pitchFamily="34" charset="0"/>
              <a:ea typeface="Calibri" panose="020F0502020204030204" pitchFamily="34" charset="0"/>
              <a:cs typeface="Times New Roman" panose="02020603050405020304" pitchFamily="18" charset="0"/>
            </a:endParaRPr>
          </a:p>
        </p:txBody>
      </p:sp>
      <p:sp>
        <p:nvSpPr>
          <p:cNvPr id="5" name="Rectangle 4"/>
          <p:cNvSpPr/>
          <p:nvPr/>
        </p:nvSpPr>
        <p:spPr>
          <a:xfrm>
            <a:off x="3739753" y="983287"/>
            <a:ext cx="3643946" cy="369332"/>
          </a:xfrm>
          <a:prstGeom prst="rect">
            <a:avLst/>
          </a:prstGeom>
        </p:spPr>
        <p:txBody>
          <a:bodyPr wrap="none">
            <a:spAutoFit/>
          </a:bodyPr>
          <a:lstStyle/>
          <a:p>
            <a:r>
              <a:rPr lang="ro-RO" b="1" kern="0" dirty="0">
                <a:solidFill>
                  <a:srgbClr val="2A76A7"/>
                </a:solidFill>
                <a:latin typeface="Calibri" panose="020F0502020204030204" pitchFamily="34" charset="0"/>
                <a:ea typeface="Times New Roman" panose="02020603050405020304" pitchFamily="18" charset="0"/>
                <a:cs typeface="Calibri" panose="020F0502020204030204" pitchFamily="34" charset="0"/>
              </a:rPr>
              <a:t> </a:t>
            </a:r>
            <a:r>
              <a:rPr lang="en-US" b="1" kern="0" dirty="0">
                <a:solidFill>
                  <a:srgbClr val="2A76A7"/>
                </a:solidFill>
                <a:latin typeface="Calibri" panose="020F0502020204030204" pitchFamily="34" charset="0"/>
                <a:ea typeface="Times New Roman" panose="02020603050405020304" pitchFamily="18" charset="0"/>
                <a:cs typeface="Calibri" panose="020F0502020204030204" pitchFamily="34" charset="0"/>
              </a:rPr>
              <a:t>Ce </a:t>
            </a:r>
            <a:r>
              <a:rPr lang="en-US" b="1" kern="0" dirty="0" err="1">
                <a:solidFill>
                  <a:srgbClr val="2A76A7"/>
                </a:solidFill>
                <a:latin typeface="Calibri" panose="020F0502020204030204" pitchFamily="34" charset="0"/>
                <a:ea typeface="Times New Roman" panose="02020603050405020304" pitchFamily="18" charset="0"/>
                <a:cs typeface="Calibri" panose="020F0502020204030204" pitchFamily="34" charset="0"/>
              </a:rPr>
              <a:t>trebuie</a:t>
            </a:r>
            <a:r>
              <a:rPr lang="en-US" b="1" kern="0" dirty="0">
                <a:solidFill>
                  <a:srgbClr val="2A76A7"/>
                </a:solidFill>
                <a:latin typeface="Calibri" panose="020F0502020204030204" pitchFamily="34" charset="0"/>
                <a:ea typeface="Times New Roman" panose="02020603050405020304" pitchFamily="18" charset="0"/>
                <a:cs typeface="Calibri" panose="020F0502020204030204" pitchFamily="34" charset="0"/>
              </a:rPr>
              <a:t> </a:t>
            </a:r>
            <a:r>
              <a:rPr lang="en-US" b="1" kern="0" dirty="0" err="1">
                <a:solidFill>
                  <a:srgbClr val="2A76A7"/>
                </a:solidFill>
                <a:latin typeface="Calibri" panose="020F0502020204030204" pitchFamily="34" charset="0"/>
                <a:ea typeface="Times New Roman" panose="02020603050405020304" pitchFamily="18" charset="0"/>
                <a:cs typeface="Calibri" panose="020F0502020204030204" pitchFamily="34" charset="0"/>
              </a:rPr>
              <a:t>să</a:t>
            </a:r>
            <a:r>
              <a:rPr lang="en-US" b="1" kern="0" dirty="0">
                <a:solidFill>
                  <a:srgbClr val="2A76A7"/>
                </a:solidFill>
                <a:latin typeface="Calibri" panose="020F0502020204030204" pitchFamily="34" charset="0"/>
                <a:ea typeface="Times New Roman" panose="02020603050405020304" pitchFamily="18" charset="0"/>
                <a:cs typeface="Calibri" panose="020F0502020204030204" pitchFamily="34" charset="0"/>
              </a:rPr>
              <a:t> </a:t>
            </a:r>
            <a:r>
              <a:rPr lang="en-US" b="1" kern="0" dirty="0" err="1">
                <a:solidFill>
                  <a:srgbClr val="2A76A7"/>
                </a:solidFill>
                <a:latin typeface="Calibri" panose="020F0502020204030204" pitchFamily="34" charset="0"/>
                <a:ea typeface="Times New Roman" panose="02020603050405020304" pitchFamily="18" charset="0"/>
                <a:cs typeface="Calibri" panose="020F0502020204030204" pitchFamily="34" charset="0"/>
              </a:rPr>
              <a:t>fac</a:t>
            </a:r>
            <a:r>
              <a:rPr lang="en-US" b="1" kern="0" dirty="0">
                <a:solidFill>
                  <a:srgbClr val="2A76A7"/>
                </a:solidFill>
                <a:latin typeface="Calibri" panose="020F0502020204030204" pitchFamily="34" charset="0"/>
                <a:ea typeface="Times New Roman" panose="02020603050405020304" pitchFamily="18" charset="0"/>
                <a:cs typeface="Calibri" panose="020F0502020204030204" pitchFamily="34" charset="0"/>
              </a:rPr>
              <a:t> </a:t>
            </a:r>
            <a:r>
              <a:rPr lang="en-US" b="1" kern="0" dirty="0" err="1">
                <a:solidFill>
                  <a:srgbClr val="2A76A7"/>
                </a:solidFill>
                <a:latin typeface="Calibri" panose="020F0502020204030204" pitchFamily="34" charset="0"/>
                <a:ea typeface="Times New Roman" panose="02020603050405020304" pitchFamily="18" charset="0"/>
                <a:cs typeface="Calibri" panose="020F0502020204030204" pitchFamily="34" charset="0"/>
              </a:rPr>
              <a:t>în</a:t>
            </a:r>
            <a:r>
              <a:rPr lang="en-US" b="1" kern="0" dirty="0">
                <a:solidFill>
                  <a:srgbClr val="2A76A7"/>
                </a:solidFill>
                <a:latin typeface="Calibri" panose="020F0502020204030204" pitchFamily="34" charset="0"/>
                <a:ea typeface="Times New Roman" panose="02020603050405020304" pitchFamily="18" charset="0"/>
                <a:cs typeface="Calibri" panose="020F0502020204030204" pitchFamily="34" charset="0"/>
              </a:rPr>
              <a:t> </a:t>
            </a:r>
            <a:r>
              <a:rPr lang="en-US" b="1" kern="0" dirty="0" err="1">
                <a:solidFill>
                  <a:srgbClr val="2A76A7"/>
                </a:solidFill>
                <a:latin typeface="Calibri" panose="020F0502020204030204" pitchFamily="34" charset="0"/>
                <a:ea typeface="Times New Roman" panose="02020603050405020304" pitchFamily="18" charset="0"/>
                <a:cs typeface="Calibri" panose="020F0502020204030204" pitchFamily="34" charset="0"/>
              </a:rPr>
              <a:t>ziua</a:t>
            </a:r>
            <a:r>
              <a:rPr lang="en-US" b="1" kern="0" dirty="0">
                <a:solidFill>
                  <a:srgbClr val="2A76A7"/>
                </a:solidFill>
                <a:latin typeface="Calibri" panose="020F0502020204030204" pitchFamily="34" charset="0"/>
                <a:ea typeface="Times New Roman" panose="02020603050405020304" pitchFamily="18" charset="0"/>
                <a:cs typeface="Calibri" panose="020F0502020204030204" pitchFamily="34" charset="0"/>
              </a:rPr>
              <a:t> </a:t>
            </a:r>
            <a:r>
              <a:rPr lang="ro-RO" b="1" kern="0" dirty="0">
                <a:solidFill>
                  <a:srgbClr val="2A76A7"/>
                </a:solidFill>
                <a:latin typeface="Calibri" panose="020F0502020204030204" pitchFamily="34" charset="0"/>
                <a:ea typeface="Times New Roman" panose="02020603050405020304" pitchFamily="18" charset="0"/>
                <a:cs typeface="Calibri" panose="020F0502020204030204" pitchFamily="34" charset="0"/>
              </a:rPr>
              <a:t>votării</a:t>
            </a:r>
            <a:r>
              <a:rPr lang="en-US" b="1" kern="0" dirty="0">
                <a:solidFill>
                  <a:srgbClr val="2A76A7"/>
                </a:solidFill>
                <a:latin typeface="Calibri" panose="020F0502020204030204" pitchFamily="34" charset="0"/>
                <a:ea typeface="Times New Roman" panose="02020603050405020304" pitchFamily="18" charset="0"/>
                <a:cs typeface="Calibri" panose="020F0502020204030204" pitchFamily="34" charset="0"/>
              </a:rPr>
              <a:t>? </a:t>
            </a:r>
            <a:r>
              <a:rPr lang="ro-RO" b="1" kern="0" dirty="0">
                <a:solidFill>
                  <a:srgbClr val="2A76A7"/>
                </a:solidFill>
                <a:latin typeface="Calibri" panose="020F0502020204030204" pitchFamily="34" charset="0"/>
                <a:ea typeface="Times New Roman" panose="02020603050405020304" pitchFamily="18" charset="0"/>
                <a:cs typeface="Calibri" panose="020F0502020204030204" pitchFamily="34" charset="0"/>
              </a:rPr>
              <a:t>(III)</a:t>
            </a:r>
            <a:endParaRPr lang="en-US" dirty="0"/>
          </a:p>
        </p:txBody>
      </p:sp>
    </p:spTree>
    <p:extLst>
      <p:ext uri="{BB962C8B-B14F-4D97-AF65-F5344CB8AC3E}">
        <p14:creationId xmlns:p14="http://schemas.microsoft.com/office/powerpoint/2010/main" val="33710507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a:extLst>
              <a:ext uri="{FF2B5EF4-FFF2-40B4-BE49-F238E27FC236}">
                <a16:creationId xmlns:a16="http://schemas.microsoft.com/office/drawing/2014/main" id="{A76C6201-2187-1D82-751E-3240A97FBB6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695957" y="62041"/>
            <a:ext cx="6467475" cy="1132205"/>
          </a:xfrm>
          <a:prstGeom prst="rect">
            <a:avLst/>
          </a:prstGeom>
        </p:spPr>
      </p:pic>
      <p:sp>
        <p:nvSpPr>
          <p:cNvPr id="4" name="CasetăText 3">
            <a:extLst>
              <a:ext uri="{FF2B5EF4-FFF2-40B4-BE49-F238E27FC236}">
                <a16:creationId xmlns:a16="http://schemas.microsoft.com/office/drawing/2014/main" id="{068C1EC8-8AA6-7237-6AEC-DCD2FBD7FF33}"/>
              </a:ext>
            </a:extLst>
          </p:cNvPr>
          <p:cNvSpPr txBox="1"/>
          <p:nvPr/>
        </p:nvSpPr>
        <p:spPr>
          <a:xfrm>
            <a:off x="1383985" y="928852"/>
            <a:ext cx="9737889" cy="1354217"/>
          </a:xfrm>
          <a:prstGeom prst="rect">
            <a:avLst/>
          </a:prstGeom>
          <a:noFill/>
        </p:spPr>
        <p:txBody>
          <a:bodyPr wrap="square">
            <a:spAutoFit/>
          </a:bodyPr>
          <a:lstStyle/>
          <a:p>
            <a:pPr algn="just"/>
            <a:r>
              <a:rPr lang="ro-RO" sz="1800" b="1" dirty="0">
                <a:solidFill>
                  <a:srgbClr val="2A76A7"/>
                </a:solidFill>
                <a:effectLst/>
                <a:latin typeface="Calibri" panose="020F0502020204030204" pitchFamily="34" charset="0"/>
                <a:ea typeface="Times New Roman" panose="02020603050405020304" pitchFamily="18" charset="0"/>
              </a:rPr>
              <a:t>                                                            </a:t>
            </a:r>
            <a:r>
              <a:rPr lang="en-US" sz="1800" b="1" dirty="0">
                <a:solidFill>
                  <a:srgbClr val="2A76A7"/>
                </a:solidFill>
                <a:effectLst/>
                <a:latin typeface="Calibri" panose="020F0502020204030204" pitchFamily="34" charset="0"/>
                <a:ea typeface="Times New Roman" panose="02020603050405020304" pitchFamily="18" charset="0"/>
              </a:rPr>
              <a:t>C</a:t>
            </a:r>
            <a:r>
              <a:rPr lang="ro-RO" sz="1800" b="1" dirty="0" err="1">
                <a:solidFill>
                  <a:srgbClr val="2A76A7"/>
                </a:solidFill>
                <a:effectLst/>
                <a:latin typeface="Calibri" panose="020F0502020204030204" pitchFamily="34" charset="0"/>
                <a:ea typeface="Times New Roman" panose="02020603050405020304" pitchFamily="18" charset="0"/>
              </a:rPr>
              <a:t>ine</a:t>
            </a:r>
            <a:r>
              <a:rPr lang="ro-RO" sz="1800" b="1" dirty="0">
                <a:solidFill>
                  <a:srgbClr val="2A76A7"/>
                </a:solidFill>
                <a:effectLst/>
                <a:latin typeface="Calibri" panose="020F0502020204030204" pitchFamily="34" charset="0"/>
                <a:ea typeface="Times New Roman" panose="02020603050405020304" pitchFamily="18" charset="0"/>
              </a:rPr>
              <a:t> și c</a:t>
            </a:r>
            <a:r>
              <a:rPr lang="en-US" sz="1800" b="1" dirty="0">
                <a:solidFill>
                  <a:srgbClr val="2A76A7"/>
                </a:solidFill>
                <a:effectLst/>
                <a:latin typeface="Calibri" panose="020F0502020204030204" pitchFamily="34" charset="0"/>
                <a:ea typeface="Times New Roman" panose="02020603050405020304" pitchFamily="18" charset="0"/>
              </a:rPr>
              <a:t>u </a:t>
            </a:r>
            <a:r>
              <a:rPr lang="en-US" sz="1800" b="1" dirty="0" err="1">
                <a:solidFill>
                  <a:srgbClr val="2A76A7"/>
                </a:solidFill>
                <a:effectLst/>
                <a:latin typeface="Calibri" panose="020F0502020204030204" pitchFamily="34" charset="0"/>
                <a:ea typeface="Times New Roman" panose="02020603050405020304" pitchFamily="18" charset="0"/>
              </a:rPr>
              <a:t>ce</a:t>
            </a:r>
            <a:r>
              <a:rPr lang="en-US" sz="1800" b="1" dirty="0">
                <a:solidFill>
                  <a:srgbClr val="2A76A7"/>
                </a:solidFill>
                <a:effectLst/>
                <a:latin typeface="Calibri" panose="020F0502020204030204" pitchFamily="34" charset="0"/>
                <a:ea typeface="Times New Roman" panose="02020603050405020304" pitchFamily="18" charset="0"/>
              </a:rPr>
              <a:t> </a:t>
            </a:r>
            <a:r>
              <a:rPr lang="en-US" sz="1800" b="1" dirty="0" err="1">
                <a:solidFill>
                  <a:srgbClr val="2A76A7"/>
                </a:solidFill>
                <a:effectLst/>
                <a:latin typeface="Calibri" panose="020F0502020204030204" pitchFamily="34" charset="0"/>
                <a:ea typeface="Times New Roman" panose="02020603050405020304" pitchFamily="18" charset="0"/>
              </a:rPr>
              <a:t>acte</a:t>
            </a:r>
            <a:r>
              <a:rPr lang="en-US" sz="1800" b="1" dirty="0">
                <a:solidFill>
                  <a:srgbClr val="2A76A7"/>
                </a:solidFill>
                <a:effectLst/>
                <a:latin typeface="Calibri" panose="020F0502020204030204" pitchFamily="34" charset="0"/>
                <a:ea typeface="Times New Roman" panose="02020603050405020304" pitchFamily="18" charset="0"/>
              </a:rPr>
              <a:t> se </a:t>
            </a:r>
            <a:r>
              <a:rPr lang="en-US" sz="1800" b="1" dirty="0" err="1">
                <a:solidFill>
                  <a:srgbClr val="2A76A7"/>
                </a:solidFill>
                <a:effectLst/>
                <a:latin typeface="Calibri" panose="020F0502020204030204" pitchFamily="34" charset="0"/>
                <a:ea typeface="Times New Roman" panose="02020603050405020304" pitchFamily="18" charset="0"/>
              </a:rPr>
              <a:t>votează</a:t>
            </a:r>
            <a:r>
              <a:rPr lang="en-US" sz="1800" b="1" dirty="0">
                <a:solidFill>
                  <a:srgbClr val="2A76A7"/>
                </a:solidFill>
                <a:effectLst/>
                <a:latin typeface="Calibri" panose="020F0502020204030204" pitchFamily="34" charset="0"/>
                <a:ea typeface="Times New Roman" panose="02020603050405020304" pitchFamily="18" charset="0"/>
              </a:rPr>
              <a:t>?</a:t>
            </a:r>
            <a:endParaRPr lang="ro-RO" sz="1800" b="1" dirty="0">
              <a:solidFill>
                <a:srgbClr val="2A76A7"/>
              </a:solidFill>
              <a:effectLst/>
              <a:latin typeface="Calibri" panose="020F0502020204030204" pitchFamily="34" charset="0"/>
              <a:ea typeface="Times New Roman" panose="02020603050405020304" pitchFamily="18" charset="0"/>
            </a:endParaRPr>
          </a:p>
          <a:p>
            <a:pPr algn="just"/>
            <a:endParaRPr lang="en-US" sz="1400" dirty="0">
              <a:effectLst/>
              <a:latin typeface="Calibri" panose="020F0502020204030204" pitchFamily="34" charset="0"/>
              <a:ea typeface="Calibri" panose="020F0502020204030204" pitchFamily="34" charset="0"/>
            </a:endParaRPr>
          </a:p>
          <a:p>
            <a:pPr algn="just"/>
            <a:r>
              <a:rPr lang="ro-RO" sz="1800" b="1" dirty="0">
                <a:solidFill>
                  <a:srgbClr val="222222"/>
                </a:solidFill>
                <a:effectLst/>
                <a:latin typeface="Calibri" panose="020F0502020204030204" pitchFamily="34" charset="0"/>
                <a:ea typeface="Times New Roman" panose="02020603050405020304" pitchFamily="18" charset="0"/>
              </a:rPr>
              <a:t>	</a:t>
            </a:r>
            <a:r>
              <a:rPr lang="en-US" sz="1800" b="1" dirty="0" err="1">
                <a:solidFill>
                  <a:srgbClr val="222222"/>
                </a:solidFill>
                <a:effectLst/>
                <a:latin typeface="Calibri" panose="020F0502020204030204" pitchFamily="34" charset="0"/>
                <a:ea typeface="Times New Roman" panose="02020603050405020304" pitchFamily="18" charset="0"/>
              </a:rPr>
              <a:t>Pentru</a:t>
            </a:r>
            <a:r>
              <a:rPr lang="en-US" sz="1800" b="1" dirty="0">
                <a:solidFill>
                  <a:srgbClr val="222222"/>
                </a:solidFill>
                <a:effectLst/>
                <a:latin typeface="Calibri" panose="020F0502020204030204" pitchFamily="34" charset="0"/>
                <a:ea typeface="Times New Roman" panose="02020603050405020304" pitchFamily="18" charset="0"/>
              </a:rPr>
              <a:t> </a:t>
            </a:r>
            <a:r>
              <a:rPr lang="en-US" sz="1800" b="1" dirty="0" err="1">
                <a:solidFill>
                  <a:srgbClr val="222222"/>
                </a:solidFill>
                <a:effectLst/>
                <a:latin typeface="Calibri" panose="020F0502020204030204" pitchFamily="34" charset="0"/>
                <a:ea typeface="Times New Roman" panose="02020603050405020304" pitchFamily="18" charset="0"/>
              </a:rPr>
              <a:t>ambele</a:t>
            </a:r>
            <a:r>
              <a:rPr lang="en-US" sz="1800" b="1" dirty="0">
                <a:solidFill>
                  <a:srgbClr val="222222"/>
                </a:solidFill>
                <a:effectLst/>
                <a:latin typeface="Calibri" panose="020F0502020204030204" pitchFamily="34" charset="0"/>
                <a:ea typeface="Times New Roman" panose="02020603050405020304" pitchFamily="18" charset="0"/>
              </a:rPr>
              <a:t> </a:t>
            </a:r>
            <a:r>
              <a:rPr lang="en-US" sz="1800" b="1" dirty="0" err="1">
                <a:solidFill>
                  <a:srgbClr val="222222"/>
                </a:solidFill>
                <a:effectLst/>
                <a:latin typeface="Calibri" panose="020F0502020204030204" pitchFamily="34" charset="0"/>
                <a:ea typeface="Times New Roman" panose="02020603050405020304" pitchFamily="18" charset="0"/>
              </a:rPr>
              <a:t>scrutin</a:t>
            </a:r>
            <a:r>
              <a:rPr lang="ro-RO" sz="1800" b="1" dirty="0">
                <a:solidFill>
                  <a:srgbClr val="222222"/>
                </a:solidFill>
                <a:effectLst/>
                <a:latin typeface="Calibri" panose="020F0502020204030204" pitchFamily="34" charset="0"/>
                <a:ea typeface="Times New Roman" panose="02020603050405020304" pitchFamily="18" charset="0"/>
              </a:rPr>
              <a:t>uri</a:t>
            </a:r>
            <a:r>
              <a:rPr lang="en-US" sz="1800" b="1" dirty="0">
                <a:solidFill>
                  <a:srgbClr val="222222"/>
                </a:solidFill>
                <a:effectLst/>
                <a:latin typeface="Calibri" panose="020F0502020204030204" pitchFamily="34" charset="0"/>
                <a:ea typeface="Times New Roman" panose="02020603050405020304" pitchFamily="18" charset="0"/>
              </a:rPr>
              <a:t>, se </a:t>
            </a:r>
            <a:r>
              <a:rPr lang="en-US" sz="1800" b="1" dirty="0" err="1">
                <a:solidFill>
                  <a:srgbClr val="222222"/>
                </a:solidFill>
                <a:effectLst/>
                <a:latin typeface="Calibri" panose="020F0502020204030204" pitchFamily="34" charset="0"/>
                <a:ea typeface="Times New Roman" panose="02020603050405020304" pitchFamily="18" charset="0"/>
              </a:rPr>
              <a:t>va</a:t>
            </a:r>
            <a:r>
              <a:rPr lang="en-US" sz="1800" b="1" dirty="0">
                <a:solidFill>
                  <a:srgbClr val="222222"/>
                </a:solidFill>
                <a:effectLst/>
                <a:latin typeface="Calibri" panose="020F0502020204030204" pitchFamily="34" charset="0"/>
                <a:ea typeface="Times New Roman" panose="02020603050405020304" pitchFamily="18" charset="0"/>
              </a:rPr>
              <a:t> vota </a:t>
            </a:r>
            <a:r>
              <a:rPr lang="ro-RO" sz="1800" b="1" i="1" dirty="0">
                <a:solidFill>
                  <a:srgbClr val="222222"/>
                </a:solidFill>
                <a:effectLst/>
                <a:highlight>
                  <a:srgbClr val="E9EAEE"/>
                </a:highlight>
                <a:latin typeface="Calibri" panose="020F0502020204030204" pitchFamily="34" charset="0"/>
                <a:ea typeface="Times New Roman" panose="02020603050405020304" pitchFamily="18" charset="0"/>
              </a:rPr>
              <a:t>în secțiile de votare din țară</a:t>
            </a:r>
            <a:r>
              <a:rPr lang="ro-RO" sz="1800" b="1" dirty="0">
                <a:solidFill>
                  <a:srgbClr val="222222"/>
                </a:solidFill>
                <a:effectLst/>
                <a:highlight>
                  <a:srgbClr val="E9EAEE"/>
                </a:highlight>
                <a:latin typeface="Calibri" panose="020F0502020204030204" pitchFamily="34" charset="0"/>
                <a:ea typeface="Times New Roman" panose="02020603050405020304" pitchFamily="18" charset="0"/>
              </a:rPr>
              <a:t>, doar </a:t>
            </a:r>
            <a:r>
              <a:rPr lang="en-US" sz="1800" b="1" dirty="0">
                <a:solidFill>
                  <a:srgbClr val="222222"/>
                </a:solidFill>
                <a:effectLst/>
                <a:latin typeface="Calibri" panose="020F0502020204030204" pitchFamily="34" charset="0"/>
                <a:ea typeface="Times New Roman" panose="02020603050405020304" pitchFamily="18" charset="0"/>
              </a:rPr>
              <a:t>cu </a:t>
            </a:r>
            <a:r>
              <a:rPr lang="en-US" sz="1800" b="1" dirty="0" err="1">
                <a:solidFill>
                  <a:srgbClr val="222222"/>
                </a:solidFill>
                <a:effectLst/>
                <a:latin typeface="Calibri" panose="020F0502020204030204" pitchFamily="34" charset="0"/>
                <a:ea typeface="Times New Roman" panose="02020603050405020304" pitchFamily="18" charset="0"/>
              </a:rPr>
              <a:t>următoarele</a:t>
            </a:r>
            <a:r>
              <a:rPr lang="en-US" sz="1800" b="1" dirty="0">
                <a:solidFill>
                  <a:srgbClr val="222222"/>
                </a:solidFill>
                <a:effectLst/>
                <a:latin typeface="Calibri" panose="020F0502020204030204" pitchFamily="34" charset="0"/>
                <a:ea typeface="Times New Roman" panose="02020603050405020304" pitchFamily="18" charset="0"/>
              </a:rPr>
              <a:t> </a:t>
            </a:r>
            <a:r>
              <a:rPr lang="en-US" sz="1800" b="1" dirty="0" err="1">
                <a:solidFill>
                  <a:srgbClr val="222222"/>
                </a:solidFill>
                <a:effectLst/>
                <a:latin typeface="Calibri" panose="020F0502020204030204" pitchFamily="34" charset="0"/>
                <a:ea typeface="Times New Roman" panose="02020603050405020304" pitchFamily="18" charset="0"/>
              </a:rPr>
              <a:t>acte</a:t>
            </a:r>
            <a:r>
              <a:rPr lang="en-US" sz="1800" b="1" dirty="0">
                <a:solidFill>
                  <a:srgbClr val="222222"/>
                </a:solidFill>
                <a:effectLst/>
                <a:latin typeface="Calibri" panose="020F0502020204030204" pitchFamily="34" charset="0"/>
                <a:ea typeface="Times New Roman" panose="02020603050405020304" pitchFamily="18" charset="0"/>
              </a:rPr>
              <a:t> de </a:t>
            </a:r>
            <a:r>
              <a:rPr lang="en-US" sz="1800" b="1" dirty="0" err="1">
                <a:solidFill>
                  <a:srgbClr val="222222"/>
                </a:solidFill>
                <a:effectLst/>
                <a:latin typeface="Calibri" panose="020F0502020204030204" pitchFamily="34" charset="0"/>
                <a:ea typeface="Times New Roman" panose="02020603050405020304" pitchFamily="18" charset="0"/>
              </a:rPr>
              <a:t>identitate</a:t>
            </a:r>
            <a:r>
              <a:rPr lang="en-US" sz="1800" b="1" dirty="0">
                <a:solidFill>
                  <a:srgbClr val="222222"/>
                </a:solidFill>
                <a:effectLst/>
                <a:latin typeface="Calibri" panose="020F0502020204030204" pitchFamily="34" charset="0"/>
                <a:ea typeface="Times New Roman" panose="02020603050405020304" pitchFamily="18" charset="0"/>
              </a:rPr>
              <a:t>, </a:t>
            </a:r>
            <a:r>
              <a:rPr lang="en-US" sz="1800" b="1" u="sng" dirty="0" err="1">
                <a:solidFill>
                  <a:srgbClr val="222222"/>
                </a:solidFill>
                <a:effectLst/>
                <a:latin typeface="Calibri" panose="020F0502020204030204" pitchFamily="34" charset="0"/>
                <a:ea typeface="Times New Roman" panose="02020603050405020304" pitchFamily="18" charset="0"/>
              </a:rPr>
              <a:t>valabile</a:t>
            </a:r>
            <a:r>
              <a:rPr lang="en-US" sz="1800" b="1" u="sng" dirty="0">
                <a:solidFill>
                  <a:srgbClr val="222222"/>
                </a:solidFill>
                <a:effectLst/>
                <a:latin typeface="Calibri" panose="020F0502020204030204" pitchFamily="34" charset="0"/>
                <a:ea typeface="Times New Roman" panose="02020603050405020304" pitchFamily="18" charset="0"/>
              </a:rPr>
              <a:t> </a:t>
            </a:r>
            <a:r>
              <a:rPr lang="en-US" sz="1800" b="1" u="sng" dirty="0" err="1">
                <a:solidFill>
                  <a:srgbClr val="222222"/>
                </a:solidFill>
                <a:effectLst/>
                <a:latin typeface="Calibri" panose="020F0502020204030204" pitchFamily="34" charset="0"/>
                <a:ea typeface="Times New Roman" panose="02020603050405020304" pitchFamily="18" charset="0"/>
              </a:rPr>
              <a:t>în</a:t>
            </a:r>
            <a:r>
              <a:rPr lang="en-US" sz="1800" b="1" u="sng" dirty="0">
                <a:solidFill>
                  <a:srgbClr val="222222"/>
                </a:solidFill>
                <a:effectLst/>
                <a:latin typeface="Calibri" panose="020F0502020204030204" pitchFamily="34" charset="0"/>
                <a:ea typeface="Times New Roman" panose="02020603050405020304" pitchFamily="18" charset="0"/>
              </a:rPr>
              <a:t> </a:t>
            </a:r>
            <a:r>
              <a:rPr lang="en-US" sz="1800" b="1" u="sng" dirty="0" err="1">
                <a:solidFill>
                  <a:srgbClr val="222222"/>
                </a:solidFill>
                <a:effectLst/>
                <a:latin typeface="Calibri" panose="020F0502020204030204" pitchFamily="34" charset="0"/>
                <a:ea typeface="Times New Roman" panose="02020603050405020304" pitchFamily="18" charset="0"/>
              </a:rPr>
              <a:t>ziua</a:t>
            </a:r>
            <a:r>
              <a:rPr lang="en-US" sz="1800" b="1" u="sng" dirty="0">
                <a:solidFill>
                  <a:srgbClr val="222222"/>
                </a:solidFill>
                <a:effectLst/>
                <a:latin typeface="Calibri" panose="020F0502020204030204" pitchFamily="34" charset="0"/>
                <a:ea typeface="Times New Roman" panose="02020603050405020304" pitchFamily="18" charset="0"/>
              </a:rPr>
              <a:t> </a:t>
            </a:r>
            <a:r>
              <a:rPr lang="en-US" sz="1800" b="1" u="sng" dirty="0" err="1">
                <a:solidFill>
                  <a:srgbClr val="222222"/>
                </a:solidFill>
                <a:effectLst/>
                <a:latin typeface="Calibri" panose="020F0502020204030204" pitchFamily="34" charset="0"/>
                <a:ea typeface="Times New Roman" panose="02020603050405020304" pitchFamily="18" charset="0"/>
              </a:rPr>
              <a:t>votării</a:t>
            </a:r>
            <a:r>
              <a:rPr lang="en-US" sz="1800" b="1" dirty="0">
                <a:solidFill>
                  <a:srgbClr val="222222"/>
                </a:solidFill>
                <a:effectLst/>
                <a:latin typeface="Calibri" panose="020F0502020204030204" pitchFamily="34" charset="0"/>
                <a:ea typeface="Times New Roman" panose="02020603050405020304" pitchFamily="18" charset="0"/>
              </a:rPr>
              <a:t>: </a:t>
            </a:r>
            <a:endParaRPr lang="ro-RO" sz="1800" b="1" dirty="0">
              <a:solidFill>
                <a:srgbClr val="222222"/>
              </a:solidFill>
              <a:effectLst/>
              <a:latin typeface="Calibri" panose="020F0502020204030204" pitchFamily="34" charset="0"/>
              <a:ea typeface="Times New Roman" panose="02020603050405020304" pitchFamily="18" charset="0"/>
            </a:endParaRPr>
          </a:p>
          <a:p>
            <a:pPr algn="just"/>
            <a:endParaRPr lang="en-US" sz="1400" dirty="0">
              <a:effectLst/>
              <a:latin typeface="Calibri" panose="020F0502020204030204" pitchFamily="34" charset="0"/>
              <a:ea typeface="Calibri" panose="020F0502020204030204"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1075824585"/>
              </p:ext>
            </p:extLst>
          </p:nvPr>
        </p:nvGraphicFramePr>
        <p:xfrm>
          <a:off x="722385" y="2112580"/>
          <a:ext cx="11061088" cy="4846320"/>
        </p:xfrm>
        <a:graphic>
          <a:graphicData uri="http://schemas.openxmlformats.org/drawingml/2006/table">
            <a:tbl>
              <a:tblPr firstRow="1" bandRow="1">
                <a:tableStyleId>{5C22544A-7EE6-4342-B048-85BDC9FD1C3A}</a:tableStyleId>
              </a:tblPr>
              <a:tblGrid>
                <a:gridCol w="6211965">
                  <a:extLst>
                    <a:ext uri="{9D8B030D-6E8A-4147-A177-3AD203B41FA5}">
                      <a16:colId xmlns:a16="http://schemas.microsoft.com/office/drawing/2014/main" val="20000"/>
                    </a:ext>
                  </a:extLst>
                </a:gridCol>
                <a:gridCol w="4849123">
                  <a:extLst>
                    <a:ext uri="{9D8B030D-6E8A-4147-A177-3AD203B41FA5}">
                      <a16:colId xmlns:a16="http://schemas.microsoft.com/office/drawing/2014/main" val="20001"/>
                    </a:ext>
                  </a:extLst>
                </a:gridCol>
              </a:tblGrid>
              <a:tr h="278815">
                <a:tc>
                  <a:txBody>
                    <a:bodyPr/>
                    <a:lstStyle/>
                    <a:p>
                      <a:r>
                        <a:rPr lang="ro-RO" dirty="0"/>
                        <a:t>Alegeri prezidențiale </a:t>
                      </a:r>
                      <a:endParaRPr lang="en-US" dirty="0"/>
                    </a:p>
                  </a:txBody>
                  <a:tcPr/>
                </a:tc>
                <a:tc>
                  <a:txBody>
                    <a:bodyPr/>
                    <a:lstStyle/>
                    <a:p>
                      <a:r>
                        <a:rPr lang="ro-RO" dirty="0"/>
                        <a:t>Alegeri</a:t>
                      </a:r>
                      <a:r>
                        <a:rPr lang="ro-RO" baseline="0" dirty="0"/>
                        <a:t> parlamentare</a:t>
                      </a:r>
                      <a:endParaRPr lang="en-US" dirty="0"/>
                    </a:p>
                  </a:txBody>
                  <a:tcPr/>
                </a:tc>
                <a:extLst>
                  <a:ext uri="{0D108BD9-81ED-4DB2-BD59-A6C34878D82A}">
                    <a16:rowId xmlns:a16="http://schemas.microsoft.com/office/drawing/2014/main" val="10000"/>
                  </a:ext>
                </a:extLst>
              </a:tr>
              <a:tr h="2997260">
                <a:tc>
                  <a:txBody>
                    <a:bodyPr/>
                    <a:lstStyle/>
                    <a:p>
                      <a:r>
                        <a:rPr lang="ro-RO" b="1" i="0" baseline="0" dirty="0"/>
                        <a:t>A. C</a:t>
                      </a:r>
                      <a:r>
                        <a:rPr lang="en-US" b="1" i="0" dirty="0" err="1"/>
                        <a:t>etăţenii</a:t>
                      </a:r>
                      <a:r>
                        <a:rPr lang="en-US" b="1" i="0" dirty="0"/>
                        <a:t> </a:t>
                      </a:r>
                      <a:r>
                        <a:rPr lang="en-US" b="1" i="0" dirty="0" err="1"/>
                        <a:t>români</a:t>
                      </a:r>
                      <a:r>
                        <a:rPr lang="en-US" b="1" i="0" dirty="0"/>
                        <a:t> cu </a:t>
                      </a:r>
                      <a:r>
                        <a:rPr lang="en-US" b="1" i="0" dirty="0" err="1"/>
                        <a:t>domiciliul</a:t>
                      </a:r>
                      <a:r>
                        <a:rPr lang="ro-RO" b="1" i="0" dirty="0"/>
                        <a:t>/reședința</a:t>
                      </a:r>
                      <a:r>
                        <a:rPr lang="en-US" b="1" i="0" dirty="0"/>
                        <a:t> </a:t>
                      </a:r>
                      <a:r>
                        <a:rPr lang="en-US" b="1" i="0" dirty="0" err="1"/>
                        <a:t>în</a:t>
                      </a:r>
                      <a:r>
                        <a:rPr lang="en-US" b="1" i="0" dirty="0"/>
                        <a:t> </a:t>
                      </a:r>
                      <a:r>
                        <a:rPr lang="ro-RO" b="1" i="0" dirty="0"/>
                        <a:t>România:</a:t>
                      </a:r>
                    </a:p>
                    <a:p>
                      <a:pPr algn="just"/>
                      <a:r>
                        <a:rPr lang="en-US" sz="1800" b="1" dirty="0">
                          <a:solidFill>
                            <a:srgbClr val="222222"/>
                          </a:solidFill>
                          <a:effectLst/>
                          <a:latin typeface="Calibri" panose="020F0502020204030204" pitchFamily="34" charset="0"/>
                          <a:ea typeface="Times New Roman" panose="02020603050405020304" pitchFamily="18" charset="0"/>
                        </a:rPr>
                        <a:t>- </a:t>
                      </a:r>
                      <a:r>
                        <a:rPr lang="en-US" sz="1800" b="1" dirty="0" err="1">
                          <a:solidFill>
                            <a:srgbClr val="222222"/>
                          </a:solidFill>
                          <a:effectLst/>
                          <a:latin typeface="Calibri" panose="020F0502020204030204" pitchFamily="34" charset="0"/>
                          <a:ea typeface="Times New Roman" panose="02020603050405020304" pitchFamily="18" charset="0"/>
                        </a:rPr>
                        <a:t>cartea</a:t>
                      </a:r>
                      <a:r>
                        <a:rPr lang="en-US" sz="1800" b="1" dirty="0">
                          <a:solidFill>
                            <a:srgbClr val="222222"/>
                          </a:solidFill>
                          <a:effectLst/>
                          <a:latin typeface="Calibri" panose="020F0502020204030204" pitchFamily="34" charset="0"/>
                          <a:ea typeface="Times New Roman" panose="02020603050405020304" pitchFamily="18" charset="0"/>
                        </a:rPr>
                        <a:t> de </a:t>
                      </a:r>
                      <a:r>
                        <a:rPr lang="en-US" sz="1800" b="1" dirty="0" err="1">
                          <a:solidFill>
                            <a:srgbClr val="222222"/>
                          </a:solidFill>
                          <a:effectLst/>
                          <a:latin typeface="Calibri" panose="020F0502020204030204" pitchFamily="34" charset="0"/>
                          <a:ea typeface="Times New Roman" panose="02020603050405020304" pitchFamily="18" charset="0"/>
                        </a:rPr>
                        <a:t>identitate</a:t>
                      </a:r>
                      <a:r>
                        <a:rPr lang="en-US" sz="1800" b="1" dirty="0">
                          <a:solidFill>
                            <a:srgbClr val="222222"/>
                          </a:solidFill>
                          <a:effectLst/>
                          <a:latin typeface="Calibri" panose="020F0502020204030204" pitchFamily="34" charset="0"/>
                          <a:ea typeface="Times New Roman" panose="02020603050405020304" pitchFamily="18" charset="0"/>
                        </a:rPr>
                        <a:t>, </a:t>
                      </a:r>
                      <a:endParaRPr lang="en-US" sz="1400" dirty="0">
                        <a:effectLst/>
                        <a:latin typeface="Calibri" panose="020F0502020204030204" pitchFamily="34" charset="0"/>
                        <a:ea typeface="Calibri" panose="020F0502020204030204" pitchFamily="34" charset="0"/>
                      </a:endParaRPr>
                    </a:p>
                    <a:p>
                      <a:pPr algn="just"/>
                      <a:r>
                        <a:rPr lang="en-US" sz="1800" b="1" dirty="0">
                          <a:solidFill>
                            <a:srgbClr val="222222"/>
                          </a:solidFill>
                          <a:effectLst/>
                          <a:latin typeface="Calibri" panose="020F0502020204030204" pitchFamily="34" charset="0"/>
                          <a:ea typeface="Times New Roman" panose="02020603050405020304" pitchFamily="18" charset="0"/>
                        </a:rPr>
                        <a:t>-</a:t>
                      </a:r>
                      <a:r>
                        <a:rPr lang="en-US" sz="1800" b="1" dirty="0" err="1">
                          <a:solidFill>
                            <a:srgbClr val="222222"/>
                          </a:solidFill>
                          <a:effectLst/>
                          <a:latin typeface="Calibri" panose="020F0502020204030204" pitchFamily="34" charset="0"/>
                          <a:ea typeface="Times New Roman" panose="02020603050405020304" pitchFamily="18" charset="0"/>
                        </a:rPr>
                        <a:t>cartea</a:t>
                      </a:r>
                      <a:r>
                        <a:rPr lang="en-US" sz="1800" b="1" dirty="0">
                          <a:solidFill>
                            <a:srgbClr val="222222"/>
                          </a:solidFill>
                          <a:effectLst/>
                          <a:latin typeface="Calibri" panose="020F0502020204030204" pitchFamily="34" charset="0"/>
                          <a:ea typeface="Times New Roman" panose="02020603050405020304" pitchFamily="18" charset="0"/>
                        </a:rPr>
                        <a:t> </a:t>
                      </a:r>
                      <a:r>
                        <a:rPr lang="en-US" sz="1800" b="1" dirty="0" err="1">
                          <a:solidFill>
                            <a:srgbClr val="222222"/>
                          </a:solidFill>
                          <a:effectLst/>
                          <a:latin typeface="Calibri" panose="020F0502020204030204" pitchFamily="34" charset="0"/>
                          <a:ea typeface="Times New Roman" panose="02020603050405020304" pitchFamily="18" charset="0"/>
                        </a:rPr>
                        <a:t>electronică</a:t>
                      </a:r>
                      <a:r>
                        <a:rPr lang="en-US" sz="1800" b="1" dirty="0">
                          <a:solidFill>
                            <a:srgbClr val="222222"/>
                          </a:solidFill>
                          <a:effectLst/>
                          <a:latin typeface="Calibri" panose="020F0502020204030204" pitchFamily="34" charset="0"/>
                          <a:ea typeface="Times New Roman" panose="02020603050405020304" pitchFamily="18" charset="0"/>
                        </a:rPr>
                        <a:t> de </a:t>
                      </a:r>
                      <a:r>
                        <a:rPr lang="en-US" sz="1800" b="1" dirty="0" err="1">
                          <a:solidFill>
                            <a:srgbClr val="222222"/>
                          </a:solidFill>
                          <a:effectLst/>
                          <a:latin typeface="Calibri" panose="020F0502020204030204" pitchFamily="34" charset="0"/>
                          <a:ea typeface="Times New Roman" panose="02020603050405020304" pitchFamily="18" charset="0"/>
                        </a:rPr>
                        <a:t>identitate</a:t>
                      </a:r>
                      <a:r>
                        <a:rPr lang="en-US" sz="1800" b="1" dirty="0">
                          <a:solidFill>
                            <a:srgbClr val="222222"/>
                          </a:solidFill>
                          <a:effectLst/>
                          <a:latin typeface="Calibri" panose="020F0502020204030204" pitchFamily="34" charset="0"/>
                          <a:ea typeface="Times New Roman" panose="02020603050405020304" pitchFamily="18" charset="0"/>
                        </a:rPr>
                        <a:t>, </a:t>
                      </a:r>
                      <a:endParaRPr lang="en-US" sz="1400" dirty="0">
                        <a:effectLst/>
                        <a:latin typeface="Calibri" panose="020F0502020204030204" pitchFamily="34" charset="0"/>
                        <a:ea typeface="Calibri" panose="020F0502020204030204" pitchFamily="34" charset="0"/>
                      </a:endParaRPr>
                    </a:p>
                    <a:p>
                      <a:pPr algn="just"/>
                      <a:r>
                        <a:rPr lang="en-US" sz="1800" b="1" dirty="0">
                          <a:solidFill>
                            <a:srgbClr val="222222"/>
                          </a:solidFill>
                          <a:effectLst/>
                          <a:latin typeface="Calibri" panose="020F0502020204030204" pitchFamily="34" charset="0"/>
                          <a:ea typeface="Times New Roman" panose="02020603050405020304" pitchFamily="18" charset="0"/>
                        </a:rPr>
                        <a:t>-</a:t>
                      </a:r>
                      <a:r>
                        <a:rPr lang="en-US" sz="1800" b="1" dirty="0" err="1">
                          <a:solidFill>
                            <a:srgbClr val="222222"/>
                          </a:solidFill>
                          <a:effectLst/>
                          <a:latin typeface="Calibri" panose="020F0502020204030204" pitchFamily="34" charset="0"/>
                          <a:ea typeface="Times New Roman" panose="02020603050405020304" pitchFamily="18" charset="0"/>
                        </a:rPr>
                        <a:t>cartea</a:t>
                      </a:r>
                      <a:r>
                        <a:rPr lang="en-US" sz="1800" b="1" dirty="0">
                          <a:solidFill>
                            <a:srgbClr val="222222"/>
                          </a:solidFill>
                          <a:effectLst/>
                          <a:latin typeface="Calibri" panose="020F0502020204030204" pitchFamily="34" charset="0"/>
                          <a:ea typeface="Times New Roman" panose="02020603050405020304" pitchFamily="18" charset="0"/>
                        </a:rPr>
                        <a:t> de </a:t>
                      </a:r>
                      <a:r>
                        <a:rPr lang="en-US" sz="1800" b="1" dirty="0" err="1">
                          <a:solidFill>
                            <a:srgbClr val="222222"/>
                          </a:solidFill>
                          <a:effectLst/>
                          <a:latin typeface="Calibri" panose="020F0502020204030204" pitchFamily="34" charset="0"/>
                          <a:ea typeface="Times New Roman" panose="02020603050405020304" pitchFamily="18" charset="0"/>
                        </a:rPr>
                        <a:t>identitate</a:t>
                      </a:r>
                      <a:r>
                        <a:rPr lang="en-US" sz="1800" b="1" dirty="0">
                          <a:solidFill>
                            <a:srgbClr val="222222"/>
                          </a:solidFill>
                          <a:effectLst/>
                          <a:latin typeface="Calibri" panose="020F0502020204030204" pitchFamily="34" charset="0"/>
                          <a:ea typeface="Times New Roman" panose="02020603050405020304" pitchFamily="18" charset="0"/>
                        </a:rPr>
                        <a:t> </a:t>
                      </a:r>
                      <a:r>
                        <a:rPr lang="en-US" sz="1800" b="1" dirty="0" err="1">
                          <a:solidFill>
                            <a:srgbClr val="222222"/>
                          </a:solidFill>
                          <a:effectLst/>
                          <a:latin typeface="Calibri" panose="020F0502020204030204" pitchFamily="34" charset="0"/>
                          <a:ea typeface="Times New Roman" panose="02020603050405020304" pitchFamily="18" charset="0"/>
                        </a:rPr>
                        <a:t>provizorie</a:t>
                      </a:r>
                      <a:r>
                        <a:rPr lang="en-US" sz="1800" b="1" dirty="0">
                          <a:solidFill>
                            <a:srgbClr val="222222"/>
                          </a:solidFill>
                          <a:effectLst/>
                          <a:latin typeface="Calibri" panose="020F0502020204030204" pitchFamily="34" charset="0"/>
                          <a:ea typeface="Times New Roman" panose="02020603050405020304" pitchFamily="18" charset="0"/>
                        </a:rPr>
                        <a:t>, </a:t>
                      </a:r>
                      <a:endParaRPr lang="en-US" sz="1400" dirty="0">
                        <a:effectLst/>
                        <a:latin typeface="Calibri" panose="020F0502020204030204" pitchFamily="34" charset="0"/>
                        <a:ea typeface="Calibri" panose="020F0502020204030204" pitchFamily="34" charset="0"/>
                      </a:endParaRPr>
                    </a:p>
                    <a:p>
                      <a:pPr algn="just"/>
                      <a:r>
                        <a:rPr lang="en-US" sz="1800" b="1" dirty="0">
                          <a:solidFill>
                            <a:srgbClr val="222222"/>
                          </a:solidFill>
                          <a:effectLst/>
                          <a:latin typeface="Calibri" panose="020F0502020204030204" pitchFamily="34" charset="0"/>
                          <a:ea typeface="Times New Roman" panose="02020603050405020304" pitchFamily="18" charset="0"/>
                        </a:rPr>
                        <a:t>-</a:t>
                      </a:r>
                      <a:r>
                        <a:rPr lang="en-US" sz="1800" b="1" dirty="0" err="1">
                          <a:solidFill>
                            <a:srgbClr val="222222"/>
                          </a:solidFill>
                          <a:effectLst/>
                          <a:latin typeface="Calibri" panose="020F0502020204030204" pitchFamily="34" charset="0"/>
                          <a:ea typeface="Times New Roman" panose="02020603050405020304" pitchFamily="18" charset="0"/>
                        </a:rPr>
                        <a:t>buletinul</a:t>
                      </a:r>
                      <a:r>
                        <a:rPr lang="en-US" sz="1800" b="1" dirty="0">
                          <a:solidFill>
                            <a:srgbClr val="222222"/>
                          </a:solidFill>
                          <a:effectLst/>
                          <a:latin typeface="Calibri" panose="020F0502020204030204" pitchFamily="34" charset="0"/>
                          <a:ea typeface="Times New Roman" panose="02020603050405020304" pitchFamily="18" charset="0"/>
                        </a:rPr>
                        <a:t> de </a:t>
                      </a:r>
                      <a:r>
                        <a:rPr lang="en-US" sz="1800" b="1" dirty="0" err="1">
                          <a:solidFill>
                            <a:srgbClr val="222222"/>
                          </a:solidFill>
                          <a:effectLst/>
                          <a:latin typeface="Calibri" panose="020F0502020204030204" pitchFamily="34" charset="0"/>
                          <a:ea typeface="Times New Roman" panose="02020603050405020304" pitchFamily="18" charset="0"/>
                        </a:rPr>
                        <a:t>identitate</a:t>
                      </a:r>
                      <a:r>
                        <a:rPr lang="en-US" sz="1800" b="1" dirty="0">
                          <a:solidFill>
                            <a:srgbClr val="222222"/>
                          </a:solidFill>
                          <a:effectLst/>
                          <a:latin typeface="Calibri" panose="020F0502020204030204" pitchFamily="34" charset="0"/>
                          <a:ea typeface="Times New Roman" panose="02020603050405020304" pitchFamily="18" charset="0"/>
                        </a:rPr>
                        <a:t> </a:t>
                      </a:r>
                      <a:endParaRPr lang="ro-RO" sz="1800" b="1" dirty="0">
                        <a:solidFill>
                          <a:srgbClr val="222222"/>
                        </a:solidFill>
                        <a:effectLst/>
                        <a:latin typeface="Calibri" panose="020F0502020204030204" pitchFamily="34" charset="0"/>
                        <a:ea typeface="Times New Roman" panose="02020603050405020304" pitchFamily="18" charset="0"/>
                      </a:endParaRPr>
                    </a:p>
                    <a:p>
                      <a:pPr algn="just"/>
                      <a:r>
                        <a:rPr lang="ro-RO" sz="1800" b="1" dirty="0">
                          <a:solidFill>
                            <a:srgbClr val="222222"/>
                          </a:solidFill>
                          <a:effectLst/>
                          <a:latin typeface="Calibri" panose="020F0502020204030204" pitchFamily="34" charset="0"/>
                          <a:ea typeface="Times New Roman" panose="02020603050405020304" pitchFamily="18" charset="0"/>
                        </a:rPr>
                        <a:t>-</a:t>
                      </a:r>
                      <a:r>
                        <a:rPr lang="en-US" sz="1800" b="1" dirty="0" err="1">
                          <a:solidFill>
                            <a:srgbClr val="222222"/>
                          </a:solidFill>
                          <a:effectLst/>
                          <a:latin typeface="Calibri" panose="020F0502020204030204" pitchFamily="34" charset="0"/>
                          <a:ea typeface="Times New Roman" panose="02020603050405020304" pitchFamily="18" charset="0"/>
                        </a:rPr>
                        <a:t>paşaportul</a:t>
                      </a:r>
                      <a:r>
                        <a:rPr lang="en-US" sz="1800" b="1" dirty="0">
                          <a:solidFill>
                            <a:srgbClr val="222222"/>
                          </a:solidFill>
                          <a:effectLst/>
                          <a:latin typeface="Calibri" panose="020F0502020204030204" pitchFamily="34" charset="0"/>
                          <a:ea typeface="Times New Roman" panose="02020603050405020304" pitchFamily="18" charset="0"/>
                        </a:rPr>
                        <a:t> diplomatic, </a:t>
                      </a:r>
                      <a:endParaRPr lang="en-US" sz="1400" dirty="0">
                        <a:effectLst/>
                        <a:latin typeface="Calibri" panose="020F0502020204030204" pitchFamily="34" charset="0"/>
                        <a:ea typeface="Calibri" panose="020F0502020204030204" pitchFamily="34" charset="0"/>
                      </a:endParaRPr>
                    </a:p>
                    <a:p>
                      <a:pPr algn="just"/>
                      <a:r>
                        <a:rPr lang="en-US" sz="1800" b="1" dirty="0">
                          <a:solidFill>
                            <a:srgbClr val="222222"/>
                          </a:solidFill>
                          <a:effectLst/>
                          <a:latin typeface="Calibri" panose="020F0502020204030204" pitchFamily="34" charset="0"/>
                          <a:ea typeface="Times New Roman" panose="02020603050405020304" pitchFamily="18" charset="0"/>
                        </a:rPr>
                        <a:t>-</a:t>
                      </a:r>
                      <a:r>
                        <a:rPr lang="en-US" sz="1800" b="1" dirty="0" err="1">
                          <a:solidFill>
                            <a:srgbClr val="222222"/>
                          </a:solidFill>
                          <a:effectLst/>
                          <a:latin typeface="Calibri" panose="020F0502020204030204" pitchFamily="34" charset="0"/>
                          <a:ea typeface="Times New Roman" panose="02020603050405020304" pitchFamily="18" charset="0"/>
                        </a:rPr>
                        <a:t>paşaportul</a:t>
                      </a:r>
                      <a:r>
                        <a:rPr lang="en-US" sz="1800" b="1" dirty="0">
                          <a:solidFill>
                            <a:srgbClr val="222222"/>
                          </a:solidFill>
                          <a:effectLst/>
                          <a:latin typeface="Calibri" panose="020F0502020204030204" pitchFamily="34" charset="0"/>
                          <a:ea typeface="Times New Roman" panose="02020603050405020304" pitchFamily="18" charset="0"/>
                        </a:rPr>
                        <a:t> diplomatic electronic, </a:t>
                      </a:r>
                      <a:endParaRPr lang="en-US" sz="1400" dirty="0">
                        <a:effectLst/>
                        <a:latin typeface="Calibri" panose="020F0502020204030204" pitchFamily="34" charset="0"/>
                        <a:ea typeface="Calibri" panose="020F0502020204030204" pitchFamily="34" charset="0"/>
                      </a:endParaRPr>
                    </a:p>
                    <a:p>
                      <a:pPr algn="just"/>
                      <a:r>
                        <a:rPr lang="en-US" sz="1800" b="1" dirty="0">
                          <a:solidFill>
                            <a:srgbClr val="222222"/>
                          </a:solidFill>
                          <a:effectLst/>
                          <a:latin typeface="Calibri" panose="020F0502020204030204" pitchFamily="34" charset="0"/>
                          <a:ea typeface="Times New Roman" panose="02020603050405020304" pitchFamily="18" charset="0"/>
                        </a:rPr>
                        <a:t>-</a:t>
                      </a:r>
                      <a:r>
                        <a:rPr lang="en-US" sz="1800" b="1" dirty="0" err="1">
                          <a:solidFill>
                            <a:srgbClr val="222222"/>
                          </a:solidFill>
                          <a:effectLst/>
                          <a:latin typeface="Calibri" panose="020F0502020204030204" pitchFamily="34" charset="0"/>
                          <a:ea typeface="Times New Roman" panose="02020603050405020304" pitchFamily="18" charset="0"/>
                        </a:rPr>
                        <a:t>paşaportul</a:t>
                      </a:r>
                      <a:r>
                        <a:rPr lang="en-US" sz="1800" b="1" dirty="0">
                          <a:solidFill>
                            <a:srgbClr val="222222"/>
                          </a:solidFill>
                          <a:effectLst/>
                          <a:latin typeface="Calibri" panose="020F0502020204030204" pitchFamily="34" charset="0"/>
                          <a:ea typeface="Times New Roman" panose="02020603050405020304" pitchFamily="18" charset="0"/>
                        </a:rPr>
                        <a:t> de </a:t>
                      </a:r>
                      <a:r>
                        <a:rPr lang="en-US" sz="1800" b="1" dirty="0" err="1">
                          <a:solidFill>
                            <a:srgbClr val="222222"/>
                          </a:solidFill>
                          <a:effectLst/>
                          <a:latin typeface="Calibri" panose="020F0502020204030204" pitchFamily="34" charset="0"/>
                          <a:ea typeface="Times New Roman" panose="02020603050405020304" pitchFamily="18" charset="0"/>
                        </a:rPr>
                        <a:t>serviciu</a:t>
                      </a:r>
                      <a:r>
                        <a:rPr lang="en-US" sz="1800" b="1" dirty="0">
                          <a:solidFill>
                            <a:srgbClr val="222222"/>
                          </a:solidFill>
                          <a:effectLst/>
                          <a:latin typeface="Calibri" panose="020F0502020204030204" pitchFamily="34" charset="0"/>
                          <a:ea typeface="Times New Roman" panose="02020603050405020304" pitchFamily="18" charset="0"/>
                        </a:rPr>
                        <a:t>, </a:t>
                      </a:r>
                      <a:endParaRPr lang="en-US" sz="1400" dirty="0">
                        <a:effectLst/>
                        <a:latin typeface="Calibri" panose="020F0502020204030204" pitchFamily="34" charset="0"/>
                        <a:ea typeface="Calibri" panose="020F0502020204030204" pitchFamily="34" charset="0"/>
                      </a:endParaRPr>
                    </a:p>
                    <a:p>
                      <a:pPr algn="just"/>
                      <a:r>
                        <a:rPr lang="en-US" sz="1800" b="1" dirty="0">
                          <a:solidFill>
                            <a:srgbClr val="222222"/>
                          </a:solidFill>
                          <a:effectLst/>
                          <a:latin typeface="Calibri" panose="020F0502020204030204" pitchFamily="34" charset="0"/>
                          <a:ea typeface="Times New Roman" panose="02020603050405020304" pitchFamily="18" charset="0"/>
                        </a:rPr>
                        <a:t>-</a:t>
                      </a:r>
                      <a:r>
                        <a:rPr lang="en-US" sz="1800" b="1" dirty="0" err="1">
                          <a:solidFill>
                            <a:srgbClr val="222222"/>
                          </a:solidFill>
                          <a:effectLst/>
                          <a:latin typeface="Calibri" panose="020F0502020204030204" pitchFamily="34" charset="0"/>
                          <a:ea typeface="Times New Roman" panose="02020603050405020304" pitchFamily="18" charset="0"/>
                        </a:rPr>
                        <a:t>paşaportul</a:t>
                      </a:r>
                      <a:r>
                        <a:rPr lang="en-US" sz="1800" b="1" dirty="0">
                          <a:solidFill>
                            <a:srgbClr val="222222"/>
                          </a:solidFill>
                          <a:effectLst/>
                          <a:latin typeface="Calibri" panose="020F0502020204030204" pitchFamily="34" charset="0"/>
                          <a:ea typeface="Times New Roman" panose="02020603050405020304" pitchFamily="18" charset="0"/>
                        </a:rPr>
                        <a:t> de </a:t>
                      </a:r>
                      <a:r>
                        <a:rPr lang="en-US" sz="1800" b="1" dirty="0" err="1">
                          <a:solidFill>
                            <a:srgbClr val="222222"/>
                          </a:solidFill>
                          <a:effectLst/>
                          <a:latin typeface="Calibri" panose="020F0502020204030204" pitchFamily="34" charset="0"/>
                          <a:ea typeface="Times New Roman" panose="02020603050405020304" pitchFamily="18" charset="0"/>
                        </a:rPr>
                        <a:t>serviciu</a:t>
                      </a:r>
                      <a:r>
                        <a:rPr lang="en-US" sz="1800" b="1" dirty="0">
                          <a:solidFill>
                            <a:srgbClr val="222222"/>
                          </a:solidFill>
                          <a:effectLst/>
                          <a:latin typeface="Calibri" panose="020F0502020204030204" pitchFamily="34" charset="0"/>
                          <a:ea typeface="Times New Roman" panose="02020603050405020304" pitchFamily="18" charset="0"/>
                        </a:rPr>
                        <a:t> electronic</a:t>
                      </a:r>
                      <a:endParaRPr lang="ro-RO" sz="1800" b="1" dirty="0">
                        <a:solidFill>
                          <a:srgbClr val="222222"/>
                        </a:solidFill>
                        <a:effectLst/>
                        <a:latin typeface="Calibri" panose="020F0502020204030204" pitchFamily="34" charset="0"/>
                        <a:ea typeface="Times New Roman" panose="02020603050405020304" pitchFamily="18" charset="0"/>
                      </a:endParaRPr>
                    </a:p>
                    <a:p>
                      <a:pPr algn="just"/>
                      <a:r>
                        <a:rPr lang="ro-RO" sz="1800" b="1" dirty="0">
                          <a:solidFill>
                            <a:srgbClr val="222222"/>
                          </a:solidFill>
                          <a:effectLst/>
                          <a:latin typeface="Calibri" panose="020F0502020204030204" pitchFamily="34" charset="0"/>
                          <a:ea typeface="Calibri" panose="020F0502020204030204" pitchFamily="34" charset="0"/>
                        </a:rPr>
                        <a:t>-</a:t>
                      </a:r>
                      <a:r>
                        <a:rPr lang="ro-RO" sz="1800" b="1" baseline="0" dirty="0">
                          <a:solidFill>
                            <a:srgbClr val="222222"/>
                          </a:solidFill>
                          <a:effectLst/>
                          <a:latin typeface="Calibri" panose="020F0502020204030204" pitchFamily="34" charset="0"/>
                          <a:ea typeface="Calibri" panose="020F0502020204030204" pitchFamily="34" charset="0"/>
                        </a:rPr>
                        <a:t> carnetul de serviciu militar, , în cazul elevilor din </a:t>
                      </a:r>
                      <a:r>
                        <a:rPr lang="ro-RO" sz="1800" b="1" baseline="0" dirty="0" err="1">
                          <a:solidFill>
                            <a:srgbClr val="222222"/>
                          </a:solidFill>
                          <a:effectLst/>
                          <a:latin typeface="Calibri" panose="020F0502020204030204" pitchFamily="34" charset="0"/>
                          <a:ea typeface="Calibri" panose="020F0502020204030204" pitchFamily="34" charset="0"/>
                        </a:rPr>
                        <a:t>şcolile</a:t>
                      </a:r>
                      <a:r>
                        <a:rPr lang="ro-RO" sz="1800" b="1" baseline="0" dirty="0">
                          <a:solidFill>
                            <a:srgbClr val="222222"/>
                          </a:solidFill>
                          <a:effectLst/>
                          <a:latin typeface="Calibri" panose="020F0502020204030204" pitchFamily="34" charset="0"/>
                          <a:ea typeface="Calibri" panose="020F0502020204030204" pitchFamily="34" charset="0"/>
                        </a:rPr>
                        <a:t> militare.</a:t>
                      </a:r>
                      <a:endParaRPr lang="en-US" sz="1400" dirty="0">
                        <a:effectLst/>
                        <a:latin typeface="Calibri" panose="020F0502020204030204" pitchFamily="34" charset="0"/>
                        <a:ea typeface="Calibri" panose="020F0502020204030204" pitchFamily="34" charset="0"/>
                      </a:endParaRPr>
                    </a:p>
                    <a:p>
                      <a:r>
                        <a:rPr lang="ro-RO" b="1" i="0" dirty="0">
                          <a:solidFill>
                            <a:schemeClr val="tx1"/>
                          </a:solidFill>
                        </a:rPr>
                        <a:t>B. </a:t>
                      </a:r>
                      <a:r>
                        <a:rPr lang="ro-RO" b="1" i="0" dirty="0">
                          <a:solidFill>
                            <a:srgbClr val="FF0000"/>
                          </a:solidFill>
                        </a:rPr>
                        <a:t>Atenție!</a:t>
                      </a:r>
                      <a:r>
                        <a:rPr lang="ro-RO" b="1" i="0" baseline="0" dirty="0">
                          <a:solidFill>
                            <a:srgbClr val="FF0000"/>
                          </a:solidFill>
                        </a:rPr>
                        <a:t> </a:t>
                      </a:r>
                      <a:r>
                        <a:rPr lang="ro-RO" b="1" i="0" baseline="0" dirty="0"/>
                        <a:t>C</a:t>
                      </a:r>
                      <a:r>
                        <a:rPr lang="en-US" b="1" i="0" dirty="0" err="1"/>
                        <a:t>etăţenii</a:t>
                      </a:r>
                      <a:r>
                        <a:rPr lang="en-US" b="1" i="0" dirty="0"/>
                        <a:t> </a:t>
                      </a:r>
                      <a:r>
                        <a:rPr lang="en-US" b="1" i="0" dirty="0" err="1"/>
                        <a:t>români</a:t>
                      </a:r>
                      <a:r>
                        <a:rPr lang="en-US" b="1" i="0" dirty="0"/>
                        <a:t> </a:t>
                      </a:r>
                      <a:r>
                        <a:rPr lang="en-US" b="1" i="0" dirty="0">
                          <a:solidFill>
                            <a:srgbClr val="FF0000"/>
                          </a:solidFill>
                        </a:rPr>
                        <a:t>cu </a:t>
                      </a:r>
                      <a:r>
                        <a:rPr lang="en-US" b="1" i="0" dirty="0" err="1">
                          <a:solidFill>
                            <a:srgbClr val="FF0000"/>
                          </a:solidFill>
                        </a:rPr>
                        <a:t>domiciliul</a:t>
                      </a:r>
                      <a:r>
                        <a:rPr lang="en-US" b="1" i="0" dirty="0">
                          <a:solidFill>
                            <a:srgbClr val="FF0000"/>
                          </a:solidFill>
                        </a:rPr>
                        <a:t> </a:t>
                      </a:r>
                      <a:r>
                        <a:rPr lang="en-US" b="1" i="0" dirty="0" err="1">
                          <a:solidFill>
                            <a:srgbClr val="FF0000"/>
                          </a:solidFill>
                        </a:rPr>
                        <a:t>în</a:t>
                      </a:r>
                      <a:r>
                        <a:rPr lang="en-US" b="1" i="0" dirty="0">
                          <a:solidFill>
                            <a:srgbClr val="FF0000"/>
                          </a:solidFill>
                        </a:rPr>
                        <a:t> </a:t>
                      </a:r>
                      <a:r>
                        <a:rPr lang="en-US" b="1" i="0" dirty="0" err="1">
                          <a:solidFill>
                            <a:srgbClr val="FF0000"/>
                          </a:solidFill>
                        </a:rPr>
                        <a:t>străinătate</a:t>
                      </a:r>
                      <a:r>
                        <a:rPr lang="en-US" b="1" i="0" dirty="0">
                          <a:solidFill>
                            <a:srgbClr val="FF0000"/>
                          </a:solidFill>
                        </a:rPr>
                        <a:t> care </a:t>
                      </a:r>
                      <a:r>
                        <a:rPr lang="en-US" b="1" i="0" dirty="0" err="1">
                          <a:solidFill>
                            <a:srgbClr val="FF0000"/>
                          </a:solidFill>
                        </a:rPr>
                        <a:t>votează</a:t>
                      </a:r>
                      <a:r>
                        <a:rPr lang="en-US" b="1" i="0" dirty="0">
                          <a:solidFill>
                            <a:srgbClr val="FF0000"/>
                          </a:solidFill>
                        </a:rPr>
                        <a:t> </a:t>
                      </a:r>
                      <a:r>
                        <a:rPr lang="en-US" b="1" i="0" dirty="0" err="1">
                          <a:solidFill>
                            <a:srgbClr val="FF0000"/>
                          </a:solidFill>
                        </a:rPr>
                        <a:t>în</a:t>
                      </a:r>
                      <a:r>
                        <a:rPr lang="en-US" b="1" i="0" dirty="0">
                          <a:solidFill>
                            <a:srgbClr val="FF0000"/>
                          </a:solidFill>
                        </a:rPr>
                        <a:t> </a:t>
                      </a:r>
                      <a:r>
                        <a:rPr lang="en-US" b="1" i="0" dirty="0" err="1">
                          <a:solidFill>
                            <a:srgbClr val="FF0000"/>
                          </a:solidFill>
                        </a:rPr>
                        <a:t>România</a:t>
                      </a:r>
                      <a:r>
                        <a:rPr lang="ro-RO" b="1" i="0" dirty="0">
                          <a:solidFill>
                            <a:srgbClr val="FF0000"/>
                          </a:solidFill>
                        </a:rPr>
                        <a:t> </a:t>
                      </a:r>
                      <a:r>
                        <a:rPr lang="ro-RO" b="1" i="0" dirty="0"/>
                        <a:t>pot vota numai cu:</a:t>
                      </a:r>
                    </a:p>
                    <a:p>
                      <a:r>
                        <a:rPr lang="ro-RO" b="1" i="0" dirty="0"/>
                        <a:t> - p</a:t>
                      </a:r>
                      <a:r>
                        <a:rPr lang="en-US" b="1" dirty="0" err="1"/>
                        <a:t>aşaportul</a:t>
                      </a:r>
                      <a:r>
                        <a:rPr lang="en-US" b="1" dirty="0"/>
                        <a:t> </a:t>
                      </a:r>
                      <a:r>
                        <a:rPr lang="en-US" b="1" dirty="0" err="1"/>
                        <a:t>simplu</a:t>
                      </a:r>
                      <a:endParaRPr lang="ro-RO" b="1" dirty="0"/>
                    </a:p>
                    <a:p>
                      <a:pPr marL="0" indent="0">
                        <a:buFontTx/>
                        <a:buNone/>
                      </a:pPr>
                      <a:r>
                        <a:rPr lang="ro-RO" b="1" dirty="0"/>
                        <a:t>- </a:t>
                      </a:r>
                      <a:r>
                        <a:rPr lang="en-US" b="1" dirty="0" err="1"/>
                        <a:t>paşaportul</a:t>
                      </a:r>
                      <a:r>
                        <a:rPr lang="en-US" b="1" dirty="0"/>
                        <a:t> </a:t>
                      </a:r>
                      <a:r>
                        <a:rPr lang="en-US" b="1" dirty="0" err="1"/>
                        <a:t>simplu</a:t>
                      </a:r>
                      <a:r>
                        <a:rPr lang="en-US" b="1" dirty="0"/>
                        <a:t> electronic</a:t>
                      </a:r>
                      <a:endParaRPr lang="ro-RO" b="1" dirty="0"/>
                    </a:p>
                    <a:p>
                      <a:pPr marL="0" indent="0">
                        <a:buFontTx/>
                        <a:buNone/>
                      </a:pPr>
                      <a:r>
                        <a:rPr lang="ro-RO" b="1" dirty="0"/>
                        <a:t>- </a:t>
                      </a:r>
                      <a:r>
                        <a:rPr lang="en-US" b="1" dirty="0" err="1"/>
                        <a:t>paşaportul</a:t>
                      </a:r>
                      <a:r>
                        <a:rPr lang="en-US" b="1" dirty="0"/>
                        <a:t> </a:t>
                      </a:r>
                      <a:r>
                        <a:rPr lang="en-US" b="1" dirty="0" err="1"/>
                        <a:t>simplu</a:t>
                      </a:r>
                      <a:r>
                        <a:rPr lang="en-US" b="1" dirty="0"/>
                        <a:t> </a:t>
                      </a:r>
                      <a:r>
                        <a:rPr lang="en-US" b="1" dirty="0" err="1"/>
                        <a:t>temporar</a:t>
                      </a:r>
                      <a:r>
                        <a:rPr lang="en-US" b="1" dirty="0"/>
                        <a:t> </a:t>
                      </a:r>
                    </a:p>
                  </a:txBody>
                  <a:tcPr/>
                </a:tc>
                <a:tc>
                  <a:txBody>
                    <a:bodyPr/>
                    <a:lstStyle/>
                    <a:p>
                      <a:r>
                        <a:rPr lang="en-US" sz="1800" b="1" i="0" kern="1200" dirty="0" err="1">
                          <a:solidFill>
                            <a:schemeClr val="dk1"/>
                          </a:solidFill>
                          <a:effectLst/>
                          <a:latin typeface="+mn-lt"/>
                          <a:ea typeface="+mn-ea"/>
                          <a:cs typeface="+mn-cs"/>
                        </a:rPr>
                        <a:t>Cetăţenii</a:t>
                      </a:r>
                      <a:r>
                        <a:rPr lang="en-US" sz="1800" b="1" i="0" kern="1200" dirty="0">
                          <a:solidFill>
                            <a:schemeClr val="dk1"/>
                          </a:solidFill>
                          <a:effectLst/>
                          <a:latin typeface="+mn-lt"/>
                          <a:ea typeface="+mn-ea"/>
                          <a:cs typeface="+mn-cs"/>
                        </a:rPr>
                        <a:t> </a:t>
                      </a:r>
                      <a:r>
                        <a:rPr lang="en-US" sz="1800" b="1" i="0" kern="1200" dirty="0" err="1">
                          <a:solidFill>
                            <a:schemeClr val="dk1"/>
                          </a:solidFill>
                          <a:effectLst/>
                          <a:latin typeface="+mn-lt"/>
                          <a:ea typeface="+mn-ea"/>
                          <a:cs typeface="+mn-cs"/>
                        </a:rPr>
                        <a:t>români</a:t>
                      </a:r>
                      <a:r>
                        <a:rPr lang="en-US" sz="1800" b="1" i="0" kern="1200" dirty="0">
                          <a:solidFill>
                            <a:schemeClr val="dk1"/>
                          </a:solidFill>
                          <a:effectLst/>
                          <a:latin typeface="+mn-lt"/>
                          <a:ea typeface="+mn-ea"/>
                          <a:cs typeface="+mn-cs"/>
                        </a:rPr>
                        <a:t> cu </a:t>
                      </a:r>
                      <a:r>
                        <a:rPr lang="en-US" sz="1800" b="1" i="0" kern="1200" dirty="0" err="1">
                          <a:solidFill>
                            <a:schemeClr val="dk1"/>
                          </a:solidFill>
                          <a:effectLst/>
                          <a:latin typeface="+mn-lt"/>
                          <a:ea typeface="+mn-ea"/>
                          <a:cs typeface="+mn-cs"/>
                        </a:rPr>
                        <a:t>domiciliul</a:t>
                      </a:r>
                      <a:r>
                        <a:rPr lang="en-US" sz="1800" b="1" i="0" kern="1200" dirty="0">
                          <a:solidFill>
                            <a:schemeClr val="dk1"/>
                          </a:solidFill>
                          <a:effectLst/>
                          <a:latin typeface="+mn-lt"/>
                          <a:ea typeface="+mn-ea"/>
                          <a:cs typeface="+mn-cs"/>
                        </a:rPr>
                        <a:t> </a:t>
                      </a:r>
                      <a:r>
                        <a:rPr lang="en-US" sz="1800" b="1" i="0" kern="1200" dirty="0" err="1">
                          <a:solidFill>
                            <a:schemeClr val="dk1"/>
                          </a:solidFill>
                          <a:effectLst/>
                          <a:latin typeface="+mn-lt"/>
                          <a:ea typeface="+mn-ea"/>
                          <a:cs typeface="+mn-cs"/>
                        </a:rPr>
                        <a:t>sau</a:t>
                      </a:r>
                      <a:r>
                        <a:rPr lang="en-US" sz="1800" b="1" i="0" kern="1200" dirty="0">
                          <a:solidFill>
                            <a:schemeClr val="dk1"/>
                          </a:solidFill>
                          <a:effectLst/>
                          <a:latin typeface="+mn-lt"/>
                          <a:ea typeface="+mn-ea"/>
                          <a:cs typeface="+mn-cs"/>
                        </a:rPr>
                        <a:t> </a:t>
                      </a:r>
                      <a:r>
                        <a:rPr lang="en-US" sz="1800" b="1" i="0" kern="1200" dirty="0" err="1">
                          <a:solidFill>
                            <a:schemeClr val="dk1"/>
                          </a:solidFill>
                          <a:effectLst/>
                          <a:latin typeface="+mn-lt"/>
                          <a:ea typeface="+mn-ea"/>
                          <a:cs typeface="+mn-cs"/>
                        </a:rPr>
                        <a:t>reşedinţa</a:t>
                      </a:r>
                      <a:r>
                        <a:rPr lang="en-US" sz="1800" b="1" i="0" kern="1200" dirty="0">
                          <a:solidFill>
                            <a:schemeClr val="dk1"/>
                          </a:solidFill>
                          <a:effectLst/>
                          <a:latin typeface="+mn-lt"/>
                          <a:ea typeface="+mn-ea"/>
                          <a:cs typeface="+mn-cs"/>
                        </a:rPr>
                        <a:t> </a:t>
                      </a:r>
                      <a:r>
                        <a:rPr lang="en-US" sz="1800" b="1" i="0" kern="1200" dirty="0" err="1">
                          <a:solidFill>
                            <a:schemeClr val="dk1"/>
                          </a:solidFill>
                          <a:effectLst/>
                          <a:latin typeface="+mn-lt"/>
                          <a:ea typeface="+mn-ea"/>
                          <a:cs typeface="+mn-cs"/>
                        </a:rPr>
                        <a:t>în</a:t>
                      </a:r>
                      <a:r>
                        <a:rPr lang="en-US" sz="1800" b="1" i="0" kern="1200" dirty="0">
                          <a:solidFill>
                            <a:schemeClr val="dk1"/>
                          </a:solidFill>
                          <a:effectLst/>
                          <a:latin typeface="+mn-lt"/>
                          <a:ea typeface="+mn-ea"/>
                          <a:cs typeface="+mn-cs"/>
                        </a:rPr>
                        <a:t> </a:t>
                      </a:r>
                      <a:r>
                        <a:rPr lang="en-US" sz="1800" b="1" i="0" kern="1200" dirty="0" err="1">
                          <a:solidFill>
                            <a:schemeClr val="dk1"/>
                          </a:solidFill>
                          <a:effectLst/>
                          <a:latin typeface="+mn-lt"/>
                          <a:ea typeface="+mn-ea"/>
                          <a:cs typeface="+mn-cs"/>
                        </a:rPr>
                        <a:t>România</a:t>
                      </a:r>
                      <a:r>
                        <a:rPr lang="en-US" sz="1800" b="1" i="0" kern="1200" dirty="0">
                          <a:solidFill>
                            <a:schemeClr val="dk1"/>
                          </a:solidFill>
                          <a:effectLst/>
                          <a:latin typeface="+mn-lt"/>
                          <a:ea typeface="+mn-ea"/>
                          <a:cs typeface="+mn-cs"/>
                        </a:rPr>
                        <a:t> care </a:t>
                      </a:r>
                      <a:r>
                        <a:rPr lang="en-US" sz="1800" b="1" i="0" kern="1200" dirty="0" err="1">
                          <a:solidFill>
                            <a:schemeClr val="dk1"/>
                          </a:solidFill>
                          <a:effectLst/>
                          <a:latin typeface="+mn-lt"/>
                          <a:ea typeface="+mn-ea"/>
                          <a:cs typeface="+mn-cs"/>
                        </a:rPr>
                        <a:t>în</a:t>
                      </a:r>
                      <a:r>
                        <a:rPr lang="en-US" sz="1800" b="1" i="0" kern="1200" dirty="0">
                          <a:solidFill>
                            <a:schemeClr val="dk1"/>
                          </a:solidFill>
                          <a:effectLst/>
                          <a:latin typeface="+mn-lt"/>
                          <a:ea typeface="+mn-ea"/>
                          <a:cs typeface="+mn-cs"/>
                        </a:rPr>
                        <a:t> </a:t>
                      </a:r>
                      <a:r>
                        <a:rPr lang="en-US" sz="1800" b="1" i="0" kern="1200" dirty="0" err="1">
                          <a:solidFill>
                            <a:schemeClr val="dk1"/>
                          </a:solidFill>
                          <a:effectLst/>
                          <a:latin typeface="+mn-lt"/>
                          <a:ea typeface="+mn-ea"/>
                          <a:cs typeface="+mn-cs"/>
                        </a:rPr>
                        <a:t>ziua</a:t>
                      </a:r>
                      <a:r>
                        <a:rPr lang="en-US" sz="1800" b="1" i="0" kern="1200" dirty="0">
                          <a:solidFill>
                            <a:schemeClr val="dk1"/>
                          </a:solidFill>
                          <a:effectLst/>
                          <a:latin typeface="+mn-lt"/>
                          <a:ea typeface="+mn-ea"/>
                          <a:cs typeface="+mn-cs"/>
                        </a:rPr>
                        <a:t> </a:t>
                      </a:r>
                      <a:r>
                        <a:rPr lang="en-US" sz="1800" b="1" i="0" kern="1200" dirty="0" err="1">
                          <a:solidFill>
                            <a:schemeClr val="dk1"/>
                          </a:solidFill>
                          <a:effectLst/>
                          <a:latin typeface="+mn-lt"/>
                          <a:ea typeface="+mn-ea"/>
                          <a:cs typeface="+mn-cs"/>
                        </a:rPr>
                        <a:t>votării</a:t>
                      </a:r>
                      <a:r>
                        <a:rPr lang="en-US" sz="1800" b="1" i="0" kern="1200" dirty="0">
                          <a:solidFill>
                            <a:schemeClr val="dk1"/>
                          </a:solidFill>
                          <a:effectLst/>
                          <a:latin typeface="+mn-lt"/>
                          <a:ea typeface="+mn-ea"/>
                          <a:cs typeface="+mn-cs"/>
                        </a:rPr>
                        <a:t> se </a:t>
                      </a:r>
                      <a:r>
                        <a:rPr lang="en-US" sz="1800" b="1" i="0" kern="1200" dirty="0" err="1">
                          <a:solidFill>
                            <a:schemeClr val="dk1"/>
                          </a:solidFill>
                          <a:effectLst/>
                          <a:latin typeface="+mn-lt"/>
                          <a:ea typeface="+mn-ea"/>
                          <a:cs typeface="+mn-cs"/>
                        </a:rPr>
                        <a:t>află</a:t>
                      </a:r>
                      <a:r>
                        <a:rPr lang="en-US" sz="1800" b="1" i="0" kern="1200" dirty="0">
                          <a:solidFill>
                            <a:schemeClr val="dk1"/>
                          </a:solidFill>
                          <a:effectLst/>
                          <a:latin typeface="+mn-lt"/>
                          <a:ea typeface="+mn-ea"/>
                          <a:cs typeface="+mn-cs"/>
                        </a:rPr>
                        <a:t> </a:t>
                      </a:r>
                      <a:r>
                        <a:rPr lang="en-US" sz="1800" b="1" i="0" kern="1200" dirty="0" err="1">
                          <a:solidFill>
                            <a:schemeClr val="dk1"/>
                          </a:solidFill>
                          <a:effectLst/>
                          <a:latin typeface="+mn-lt"/>
                          <a:ea typeface="+mn-ea"/>
                          <a:cs typeface="+mn-cs"/>
                        </a:rPr>
                        <a:t>în</a:t>
                      </a:r>
                      <a:r>
                        <a:rPr lang="en-US" sz="1800" b="1" i="0" kern="1200" dirty="0">
                          <a:solidFill>
                            <a:schemeClr val="dk1"/>
                          </a:solidFill>
                          <a:effectLst/>
                          <a:latin typeface="+mn-lt"/>
                          <a:ea typeface="+mn-ea"/>
                          <a:cs typeface="+mn-cs"/>
                        </a:rPr>
                        <a:t> </a:t>
                      </a:r>
                      <a:r>
                        <a:rPr lang="en-US" sz="1800" b="1" i="0" kern="1200" dirty="0" err="1">
                          <a:solidFill>
                            <a:schemeClr val="dk1"/>
                          </a:solidFill>
                          <a:effectLst/>
                          <a:latin typeface="+mn-lt"/>
                          <a:ea typeface="+mn-ea"/>
                          <a:cs typeface="+mn-cs"/>
                        </a:rPr>
                        <a:t>ţară</a:t>
                      </a:r>
                      <a:r>
                        <a:rPr lang="en-US" sz="1800" b="1" i="0" kern="1200" dirty="0">
                          <a:solidFill>
                            <a:schemeClr val="dk1"/>
                          </a:solidFill>
                          <a:effectLst/>
                          <a:latin typeface="+mn-lt"/>
                          <a:ea typeface="+mn-ea"/>
                          <a:cs typeface="+mn-cs"/>
                        </a:rPr>
                        <a:t> pot </a:t>
                      </a:r>
                      <a:r>
                        <a:rPr lang="ro-RO" sz="1800" b="1" i="0" kern="1200" dirty="0">
                          <a:solidFill>
                            <a:schemeClr val="dk1"/>
                          </a:solidFill>
                          <a:effectLst/>
                          <a:latin typeface="+mn-lt"/>
                          <a:ea typeface="+mn-ea"/>
                          <a:cs typeface="+mn-cs"/>
                        </a:rPr>
                        <a:t>vota</a:t>
                      </a:r>
                      <a:r>
                        <a:rPr lang="en-US" sz="1800" b="1" i="0" kern="1200" dirty="0">
                          <a:solidFill>
                            <a:schemeClr val="dk1"/>
                          </a:solidFill>
                          <a:effectLst/>
                          <a:latin typeface="+mn-lt"/>
                          <a:ea typeface="+mn-ea"/>
                          <a:cs typeface="+mn-cs"/>
                        </a:rPr>
                        <a:t> la </a:t>
                      </a:r>
                      <a:r>
                        <a:rPr lang="en-US" sz="1800" b="1" i="0" kern="1200" dirty="0" err="1">
                          <a:solidFill>
                            <a:schemeClr val="dk1"/>
                          </a:solidFill>
                          <a:effectLst/>
                          <a:latin typeface="+mn-lt"/>
                          <a:ea typeface="+mn-ea"/>
                          <a:cs typeface="+mn-cs"/>
                        </a:rPr>
                        <a:t>secţiile</a:t>
                      </a:r>
                      <a:r>
                        <a:rPr lang="en-US" sz="1800" b="1" i="0" kern="1200" dirty="0">
                          <a:solidFill>
                            <a:schemeClr val="dk1"/>
                          </a:solidFill>
                          <a:effectLst/>
                          <a:latin typeface="+mn-lt"/>
                          <a:ea typeface="+mn-ea"/>
                          <a:cs typeface="+mn-cs"/>
                        </a:rPr>
                        <a:t> de </a:t>
                      </a:r>
                      <a:r>
                        <a:rPr lang="en-US" sz="1800" b="1" i="0" kern="1200" dirty="0" err="1">
                          <a:solidFill>
                            <a:schemeClr val="dk1"/>
                          </a:solidFill>
                          <a:effectLst/>
                          <a:latin typeface="+mn-lt"/>
                          <a:ea typeface="+mn-ea"/>
                          <a:cs typeface="+mn-cs"/>
                        </a:rPr>
                        <a:t>votare</a:t>
                      </a:r>
                      <a:r>
                        <a:rPr lang="en-US" sz="1800" b="1" i="0" kern="1200" dirty="0">
                          <a:solidFill>
                            <a:schemeClr val="dk1"/>
                          </a:solidFill>
                          <a:effectLst/>
                          <a:latin typeface="+mn-lt"/>
                          <a:ea typeface="+mn-ea"/>
                          <a:cs typeface="+mn-cs"/>
                        </a:rPr>
                        <a:t> </a:t>
                      </a:r>
                      <a:r>
                        <a:rPr lang="ro-RO" sz="1800" b="1" i="0" kern="1200" dirty="0">
                          <a:solidFill>
                            <a:schemeClr val="dk1"/>
                          </a:solidFill>
                          <a:effectLst/>
                          <a:latin typeface="+mn-lt"/>
                          <a:ea typeface="+mn-ea"/>
                          <a:cs typeface="+mn-cs"/>
                        </a:rPr>
                        <a:t>din țară cu: </a:t>
                      </a:r>
                    </a:p>
                    <a:p>
                      <a:r>
                        <a:rPr lang="ro-RO" sz="1800" b="1" i="0" kern="1200" dirty="0">
                          <a:solidFill>
                            <a:schemeClr val="dk1"/>
                          </a:solidFill>
                          <a:effectLst/>
                          <a:latin typeface="+mn-lt"/>
                          <a:ea typeface="+mn-ea"/>
                          <a:cs typeface="+mn-cs"/>
                        </a:rPr>
                        <a:t>-</a:t>
                      </a:r>
                      <a:r>
                        <a:rPr lang="ro-RO" sz="1800" b="1" i="0" kern="1200" baseline="0" dirty="0">
                          <a:solidFill>
                            <a:schemeClr val="dk1"/>
                          </a:solidFill>
                          <a:effectLst/>
                          <a:latin typeface="+mn-lt"/>
                          <a:ea typeface="+mn-ea"/>
                          <a:cs typeface="+mn-cs"/>
                        </a:rPr>
                        <a:t> </a:t>
                      </a:r>
                      <a:r>
                        <a:rPr lang="en-US" sz="1800" b="0" i="0" kern="1200" dirty="0" err="1">
                          <a:solidFill>
                            <a:schemeClr val="dk1"/>
                          </a:solidFill>
                          <a:effectLst/>
                          <a:latin typeface="+mn-lt"/>
                          <a:ea typeface="+mn-ea"/>
                          <a:cs typeface="+mn-cs"/>
                        </a:rPr>
                        <a:t>cartea</a:t>
                      </a:r>
                      <a:r>
                        <a:rPr lang="en-US" sz="1800" b="0" i="0" kern="1200" dirty="0">
                          <a:solidFill>
                            <a:schemeClr val="dk1"/>
                          </a:solidFill>
                          <a:effectLst/>
                          <a:latin typeface="+mn-lt"/>
                          <a:ea typeface="+mn-ea"/>
                          <a:cs typeface="+mn-cs"/>
                        </a:rPr>
                        <a:t> de </a:t>
                      </a:r>
                      <a:r>
                        <a:rPr lang="en-US" sz="1800" b="0" i="0" kern="1200" dirty="0" err="1">
                          <a:solidFill>
                            <a:schemeClr val="dk1"/>
                          </a:solidFill>
                          <a:effectLst/>
                          <a:latin typeface="+mn-lt"/>
                          <a:ea typeface="+mn-ea"/>
                          <a:cs typeface="+mn-cs"/>
                        </a:rPr>
                        <a:t>identitate</a:t>
                      </a:r>
                      <a:r>
                        <a:rPr lang="en-US" sz="1800" b="0" i="0" kern="1200" dirty="0">
                          <a:solidFill>
                            <a:schemeClr val="dk1"/>
                          </a:solidFill>
                          <a:effectLst/>
                          <a:latin typeface="+mn-lt"/>
                          <a:ea typeface="+mn-ea"/>
                          <a:cs typeface="+mn-cs"/>
                        </a:rPr>
                        <a:t>;</a:t>
                      </a:r>
                    </a:p>
                    <a:p>
                      <a:r>
                        <a:rPr lang="ro-RO" sz="1800" b="1" i="0" kern="1200" dirty="0">
                          <a:solidFill>
                            <a:schemeClr val="dk1"/>
                          </a:solidFill>
                          <a:effectLst/>
                          <a:latin typeface="+mn-lt"/>
                          <a:ea typeface="+mn-ea"/>
                          <a:cs typeface="+mn-cs"/>
                        </a:rPr>
                        <a:t>-</a:t>
                      </a:r>
                      <a:r>
                        <a:rPr lang="ro-RO" sz="1800" b="1" i="0" kern="1200" baseline="0" dirty="0">
                          <a:solidFill>
                            <a:schemeClr val="dk1"/>
                          </a:solidFill>
                          <a:effectLst/>
                          <a:latin typeface="+mn-lt"/>
                          <a:ea typeface="+mn-ea"/>
                          <a:cs typeface="+mn-cs"/>
                        </a:rPr>
                        <a:t> </a:t>
                      </a:r>
                      <a:r>
                        <a:rPr lang="en-US" sz="1800" b="0" i="0" kern="1200" dirty="0" err="1">
                          <a:solidFill>
                            <a:schemeClr val="dk1"/>
                          </a:solidFill>
                          <a:effectLst/>
                          <a:latin typeface="+mn-lt"/>
                          <a:ea typeface="+mn-ea"/>
                          <a:cs typeface="+mn-cs"/>
                        </a:rPr>
                        <a:t>cartea</a:t>
                      </a:r>
                      <a:r>
                        <a:rPr lang="en-US" sz="1800" b="0" i="0" kern="1200" dirty="0">
                          <a:solidFill>
                            <a:schemeClr val="dk1"/>
                          </a:solidFill>
                          <a:effectLst/>
                          <a:latin typeface="+mn-lt"/>
                          <a:ea typeface="+mn-ea"/>
                          <a:cs typeface="+mn-cs"/>
                        </a:rPr>
                        <a:t> </a:t>
                      </a:r>
                      <a:r>
                        <a:rPr lang="en-US" sz="1800" b="0" i="0" kern="1200" dirty="0" err="1">
                          <a:solidFill>
                            <a:schemeClr val="dk1"/>
                          </a:solidFill>
                          <a:effectLst/>
                          <a:latin typeface="+mn-lt"/>
                          <a:ea typeface="+mn-ea"/>
                          <a:cs typeface="+mn-cs"/>
                        </a:rPr>
                        <a:t>electronică</a:t>
                      </a:r>
                      <a:r>
                        <a:rPr lang="en-US" sz="1800" b="0" i="0" kern="1200" dirty="0">
                          <a:solidFill>
                            <a:schemeClr val="dk1"/>
                          </a:solidFill>
                          <a:effectLst/>
                          <a:latin typeface="+mn-lt"/>
                          <a:ea typeface="+mn-ea"/>
                          <a:cs typeface="+mn-cs"/>
                        </a:rPr>
                        <a:t> de </a:t>
                      </a:r>
                      <a:r>
                        <a:rPr lang="en-US" sz="1800" b="0" i="0" kern="1200" dirty="0" err="1">
                          <a:solidFill>
                            <a:schemeClr val="dk1"/>
                          </a:solidFill>
                          <a:effectLst/>
                          <a:latin typeface="+mn-lt"/>
                          <a:ea typeface="+mn-ea"/>
                          <a:cs typeface="+mn-cs"/>
                        </a:rPr>
                        <a:t>identitate</a:t>
                      </a:r>
                      <a:r>
                        <a:rPr lang="en-US" sz="1800" b="0" i="0" kern="1200" dirty="0">
                          <a:solidFill>
                            <a:schemeClr val="dk1"/>
                          </a:solidFill>
                          <a:effectLst/>
                          <a:latin typeface="+mn-lt"/>
                          <a:ea typeface="+mn-ea"/>
                          <a:cs typeface="+mn-cs"/>
                        </a:rPr>
                        <a:t>;</a:t>
                      </a:r>
                    </a:p>
                    <a:p>
                      <a:r>
                        <a:rPr lang="ro-RO" sz="1800" b="1" i="0" kern="1200" dirty="0">
                          <a:solidFill>
                            <a:schemeClr val="dk1"/>
                          </a:solidFill>
                          <a:effectLst/>
                          <a:latin typeface="+mn-lt"/>
                          <a:ea typeface="+mn-ea"/>
                          <a:cs typeface="+mn-cs"/>
                        </a:rPr>
                        <a:t>-</a:t>
                      </a:r>
                      <a:r>
                        <a:rPr lang="ro-RO" sz="1800" b="1" i="0" kern="1200" baseline="0" dirty="0">
                          <a:solidFill>
                            <a:schemeClr val="dk1"/>
                          </a:solidFill>
                          <a:effectLst/>
                          <a:latin typeface="+mn-lt"/>
                          <a:ea typeface="+mn-ea"/>
                          <a:cs typeface="+mn-cs"/>
                        </a:rPr>
                        <a:t> </a:t>
                      </a:r>
                      <a:r>
                        <a:rPr lang="en-US" sz="1800" b="0" i="0" kern="1200" dirty="0" err="1">
                          <a:solidFill>
                            <a:schemeClr val="dk1"/>
                          </a:solidFill>
                          <a:effectLst/>
                          <a:latin typeface="+mn-lt"/>
                          <a:ea typeface="+mn-ea"/>
                          <a:cs typeface="+mn-cs"/>
                        </a:rPr>
                        <a:t>cartea</a:t>
                      </a:r>
                      <a:r>
                        <a:rPr lang="en-US" sz="1800" b="0" i="0" kern="1200" dirty="0">
                          <a:solidFill>
                            <a:schemeClr val="dk1"/>
                          </a:solidFill>
                          <a:effectLst/>
                          <a:latin typeface="+mn-lt"/>
                          <a:ea typeface="+mn-ea"/>
                          <a:cs typeface="+mn-cs"/>
                        </a:rPr>
                        <a:t> de </a:t>
                      </a:r>
                      <a:r>
                        <a:rPr lang="en-US" sz="1800" b="0" i="0" kern="1200" dirty="0" err="1">
                          <a:solidFill>
                            <a:schemeClr val="dk1"/>
                          </a:solidFill>
                          <a:effectLst/>
                          <a:latin typeface="+mn-lt"/>
                          <a:ea typeface="+mn-ea"/>
                          <a:cs typeface="+mn-cs"/>
                        </a:rPr>
                        <a:t>identitate</a:t>
                      </a:r>
                      <a:r>
                        <a:rPr lang="en-US" sz="1800" b="0" i="0" kern="1200" dirty="0">
                          <a:solidFill>
                            <a:schemeClr val="dk1"/>
                          </a:solidFill>
                          <a:effectLst/>
                          <a:latin typeface="+mn-lt"/>
                          <a:ea typeface="+mn-ea"/>
                          <a:cs typeface="+mn-cs"/>
                        </a:rPr>
                        <a:t> </a:t>
                      </a:r>
                      <a:r>
                        <a:rPr lang="en-US" sz="1800" b="0" i="0" kern="1200" dirty="0" err="1">
                          <a:solidFill>
                            <a:schemeClr val="dk1"/>
                          </a:solidFill>
                          <a:effectLst/>
                          <a:latin typeface="+mn-lt"/>
                          <a:ea typeface="+mn-ea"/>
                          <a:cs typeface="+mn-cs"/>
                        </a:rPr>
                        <a:t>provizorie</a:t>
                      </a:r>
                      <a:r>
                        <a:rPr lang="en-US" sz="1800" b="0" i="0" kern="1200" dirty="0">
                          <a:solidFill>
                            <a:schemeClr val="dk1"/>
                          </a:solidFill>
                          <a:effectLst/>
                          <a:latin typeface="+mn-lt"/>
                          <a:ea typeface="+mn-ea"/>
                          <a:cs typeface="+mn-cs"/>
                        </a:rPr>
                        <a:t>;</a:t>
                      </a:r>
                    </a:p>
                    <a:p>
                      <a:r>
                        <a:rPr lang="ro-RO" sz="1800" b="1" i="0" kern="1200" dirty="0">
                          <a:solidFill>
                            <a:schemeClr val="dk1"/>
                          </a:solidFill>
                          <a:effectLst/>
                          <a:latin typeface="+mn-lt"/>
                          <a:ea typeface="+mn-ea"/>
                          <a:cs typeface="+mn-cs"/>
                        </a:rPr>
                        <a:t>-</a:t>
                      </a:r>
                      <a:r>
                        <a:rPr lang="ro-RO" sz="1800" b="1" i="0" kern="1200" baseline="0" dirty="0">
                          <a:solidFill>
                            <a:schemeClr val="dk1"/>
                          </a:solidFill>
                          <a:effectLst/>
                          <a:latin typeface="+mn-lt"/>
                          <a:ea typeface="+mn-ea"/>
                          <a:cs typeface="+mn-cs"/>
                        </a:rPr>
                        <a:t> </a:t>
                      </a:r>
                      <a:r>
                        <a:rPr lang="en-US" sz="1800" b="0" i="0" kern="1200" dirty="0" err="1">
                          <a:solidFill>
                            <a:schemeClr val="dk1"/>
                          </a:solidFill>
                          <a:effectLst/>
                          <a:latin typeface="+mn-lt"/>
                          <a:ea typeface="+mn-ea"/>
                          <a:cs typeface="+mn-cs"/>
                        </a:rPr>
                        <a:t>buletinul</a:t>
                      </a:r>
                      <a:r>
                        <a:rPr lang="en-US" sz="1800" b="0" i="0" kern="1200" dirty="0">
                          <a:solidFill>
                            <a:schemeClr val="dk1"/>
                          </a:solidFill>
                          <a:effectLst/>
                          <a:latin typeface="+mn-lt"/>
                          <a:ea typeface="+mn-ea"/>
                          <a:cs typeface="+mn-cs"/>
                        </a:rPr>
                        <a:t> de </a:t>
                      </a:r>
                      <a:r>
                        <a:rPr lang="en-US" sz="1800" b="0" i="0" kern="1200" dirty="0" err="1">
                          <a:solidFill>
                            <a:schemeClr val="dk1"/>
                          </a:solidFill>
                          <a:effectLst/>
                          <a:latin typeface="+mn-lt"/>
                          <a:ea typeface="+mn-ea"/>
                          <a:cs typeface="+mn-cs"/>
                        </a:rPr>
                        <a:t>identitate</a:t>
                      </a:r>
                      <a:r>
                        <a:rPr lang="en-US" sz="1800" b="0" i="0" kern="1200" dirty="0">
                          <a:solidFill>
                            <a:schemeClr val="dk1"/>
                          </a:solidFill>
                          <a:effectLst/>
                          <a:latin typeface="+mn-lt"/>
                          <a:ea typeface="+mn-ea"/>
                          <a:cs typeface="+mn-cs"/>
                        </a:rPr>
                        <a:t>;</a:t>
                      </a:r>
                    </a:p>
                    <a:p>
                      <a:r>
                        <a:rPr lang="ro-RO" sz="1800" b="1" i="0" kern="1200" dirty="0">
                          <a:solidFill>
                            <a:schemeClr val="dk1"/>
                          </a:solidFill>
                          <a:effectLst/>
                          <a:latin typeface="+mn-lt"/>
                          <a:ea typeface="+mn-ea"/>
                          <a:cs typeface="+mn-cs"/>
                        </a:rPr>
                        <a:t>-</a:t>
                      </a:r>
                      <a:r>
                        <a:rPr lang="ro-RO" sz="1800" b="1" i="0" kern="1200" baseline="0" dirty="0">
                          <a:solidFill>
                            <a:schemeClr val="dk1"/>
                          </a:solidFill>
                          <a:effectLst/>
                          <a:latin typeface="+mn-lt"/>
                          <a:ea typeface="+mn-ea"/>
                          <a:cs typeface="+mn-cs"/>
                        </a:rPr>
                        <a:t> </a:t>
                      </a:r>
                      <a:r>
                        <a:rPr lang="en-US" sz="1800" b="0" i="0" kern="1200" dirty="0" err="1">
                          <a:solidFill>
                            <a:schemeClr val="dk1"/>
                          </a:solidFill>
                          <a:effectLst/>
                          <a:latin typeface="+mn-lt"/>
                          <a:ea typeface="+mn-ea"/>
                          <a:cs typeface="+mn-cs"/>
                        </a:rPr>
                        <a:t>paşaportul</a:t>
                      </a:r>
                      <a:r>
                        <a:rPr lang="en-US" sz="1800" b="0" i="0" kern="1200" dirty="0">
                          <a:solidFill>
                            <a:schemeClr val="dk1"/>
                          </a:solidFill>
                          <a:effectLst/>
                          <a:latin typeface="+mn-lt"/>
                          <a:ea typeface="+mn-ea"/>
                          <a:cs typeface="+mn-cs"/>
                        </a:rPr>
                        <a:t> diplomatic;</a:t>
                      </a:r>
                    </a:p>
                    <a:p>
                      <a:r>
                        <a:rPr lang="ro-RO" sz="1800" b="1" i="0" kern="1200" dirty="0">
                          <a:solidFill>
                            <a:schemeClr val="dk1"/>
                          </a:solidFill>
                          <a:effectLst/>
                          <a:latin typeface="+mn-lt"/>
                          <a:ea typeface="+mn-ea"/>
                          <a:cs typeface="+mn-cs"/>
                        </a:rPr>
                        <a:t>-</a:t>
                      </a:r>
                      <a:r>
                        <a:rPr lang="ro-RO" sz="1800" b="1" i="0" kern="1200" baseline="0" dirty="0">
                          <a:solidFill>
                            <a:schemeClr val="dk1"/>
                          </a:solidFill>
                          <a:effectLst/>
                          <a:latin typeface="+mn-lt"/>
                          <a:ea typeface="+mn-ea"/>
                          <a:cs typeface="+mn-cs"/>
                        </a:rPr>
                        <a:t> </a:t>
                      </a:r>
                      <a:r>
                        <a:rPr lang="en-US" sz="1800" b="0" i="0" kern="1200" dirty="0" err="1">
                          <a:solidFill>
                            <a:schemeClr val="dk1"/>
                          </a:solidFill>
                          <a:effectLst/>
                          <a:latin typeface="+mn-lt"/>
                          <a:ea typeface="+mn-ea"/>
                          <a:cs typeface="+mn-cs"/>
                        </a:rPr>
                        <a:t>paşaportul</a:t>
                      </a:r>
                      <a:r>
                        <a:rPr lang="en-US" sz="1800" b="0" i="0" kern="1200" dirty="0">
                          <a:solidFill>
                            <a:schemeClr val="dk1"/>
                          </a:solidFill>
                          <a:effectLst/>
                          <a:latin typeface="+mn-lt"/>
                          <a:ea typeface="+mn-ea"/>
                          <a:cs typeface="+mn-cs"/>
                        </a:rPr>
                        <a:t> diplomatic electronic;</a:t>
                      </a:r>
                    </a:p>
                    <a:p>
                      <a:r>
                        <a:rPr lang="ro-RO" sz="1800" b="1" i="0" kern="1200" dirty="0">
                          <a:solidFill>
                            <a:schemeClr val="dk1"/>
                          </a:solidFill>
                          <a:effectLst/>
                          <a:latin typeface="+mn-lt"/>
                          <a:ea typeface="+mn-ea"/>
                          <a:cs typeface="+mn-cs"/>
                        </a:rPr>
                        <a:t>-</a:t>
                      </a:r>
                      <a:r>
                        <a:rPr lang="ro-RO" sz="1800" b="1" i="0" kern="1200" baseline="0" dirty="0">
                          <a:solidFill>
                            <a:schemeClr val="dk1"/>
                          </a:solidFill>
                          <a:effectLst/>
                          <a:latin typeface="+mn-lt"/>
                          <a:ea typeface="+mn-ea"/>
                          <a:cs typeface="+mn-cs"/>
                        </a:rPr>
                        <a:t> </a:t>
                      </a:r>
                      <a:r>
                        <a:rPr lang="en-US" sz="1800" b="0" i="0" kern="1200" dirty="0" err="1">
                          <a:solidFill>
                            <a:schemeClr val="dk1"/>
                          </a:solidFill>
                          <a:effectLst/>
                          <a:latin typeface="+mn-lt"/>
                          <a:ea typeface="+mn-ea"/>
                          <a:cs typeface="+mn-cs"/>
                        </a:rPr>
                        <a:t>paşaportul</a:t>
                      </a:r>
                      <a:r>
                        <a:rPr lang="en-US" sz="1800" b="0" i="0" kern="1200" dirty="0">
                          <a:solidFill>
                            <a:schemeClr val="dk1"/>
                          </a:solidFill>
                          <a:effectLst/>
                          <a:latin typeface="+mn-lt"/>
                          <a:ea typeface="+mn-ea"/>
                          <a:cs typeface="+mn-cs"/>
                        </a:rPr>
                        <a:t> de </a:t>
                      </a:r>
                      <a:r>
                        <a:rPr lang="en-US" sz="1800" b="0" i="0" kern="1200" dirty="0" err="1">
                          <a:solidFill>
                            <a:schemeClr val="dk1"/>
                          </a:solidFill>
                          <a:effectLst/>
                          <a:latin typeface="+mn-lt"/>
                          <a:ea typeface="+mn-ea"/>
                          <a:cs typeface="+mn-cs"/>
                        </a:rPr>
                        <a:t>serviciu</a:t>
                      </a:r>
                      <a:r>
                        <a:rPr lang="en-US" sz="1800" b="0" i="0" kern="1200" dirty="0">
                          <a:solidFill>
                            <a:schemeClr val="dk1"/>
                          </a:solidFill>
                          <a:effectLst/>
                          <a:latin typeface="+mn-lt"/>
                          <a:ea typeface="+mn-ea"/>
                          <a:cs typeface="+mn-cs"/>
                        </a:rPr>
                        <a:t>;</a:t>
                      </a:r>
                    </a:p>
                    <a:p>
                      <a:r>
                        <a:rPr lang="ro-RO" sz="1800" b="1" i="0" kern="1200" dirty="0">
                          <a:solidFill>
                            <a:schemeClr val="dk1"/>
                          </a:solidFill>
                          <a:effectLst/>
                          <a:latin typeface="+mn-lt"/>
                          <a:ea typeface="+mn-ea"/>
                          <a:cs typeface="+mn-cs"/>
                        </a:rPr>
                        <a:t>-</a:t>
                      </a:r>
                      <a:r>
                        <a:rPr lang="ro-RO" sz="1800" b="1" i="0" kern="1200" baseline="0" dirty="0">
                          <a:solidFill>
                            <a:schemeClr val="dk1"/>
                          </a:solidFill>
                          <a:effectLst/>
                          <a:latin typeface="+mn-lt"/>
                          <a:ea typeface="+mn-ea"/>
                          <a:cs typeface="+mn-cs"/>
                        </a:rPr>
                        <a:t> </a:t>
                      </a:r>
                      <a:r>
                        <a:rPr lang="en-US" sz="1800" b="0" i="0" kern="1200" dirty="0" err="1">
                          <a:solidFill>
                            <a:schemeClr val="dk1"/>
                          </a:solidFill>
                          <a:effectLst/>
                          <a:latin typeface="+mn-lt"/>
                          <a:ea typeface="+mn-ea"/>
                          <a:cs typeface="+mn-cs"/>
                        </a:rPr>
                        <a:t>paşaportul</a:t>
                      </a:r>
                      <a:r>
                        <a:rPr lang="en-US" sz="1800" b="0" i="0" kern="1200" dirty="0">
                          <a:solidFill>
                            <a:schemeClr val="dk1"/>
                          </a:solidFill>
                          <a:effectLst/>
                          <a:latin typeface="+mn-lt"/>
                          <a:ea typeface="+mn-ea"/>
                          <a:cs typeface="+mn-cs"/>
                        </a:rPr>
                        <a:t> de </a:t>
                      </a:r>
                      <a:r>
                        <a:rPr lang="en-US" sz="1800" b="0" i="0" kern="1200" dirty="0" err="1">
                          <a:solidFill>
                            <a:schemeClr val="dk1"/>
                          </a:solidFill>
                          <a:effectLst/>
                          <a:latin typeface="+mn-lt"/>
                          <a:ea typeface="+mn-ea"/>
                          <a:cs typeface="+mn-cs"/>
                        </a:rPr>
                        <a:t>serviciu</a:t>
                      </a:r>
                      <a:r>
                        <a:rPr lang="en-US" sz="1800" b="0" i="0" kern="1200" dirty="0">
                          <a:solidFill>
                            <a:schemeClr val="dk1"/>
                          </a:solidFill>
                          <a:effectLst/>
                          <a:latin typeface="+mn-lt"/>
                          <a:ea typeface="+mn-ea"/>
                          <a:cs typeface="+mn-cs"/>
                        </a:rPr>
                        <a:t> electronic;</a:t>
                      </a:r>
                    </a:p>
                    <a:p>
                      <a:r>
                        <a:rPr lang="ro-RO" sz="1800" b="1" i="0" kern="1200" dirty="0">
                          <a:solidFill>
                            <a:schemeClr val="dk1"/>
                          </a:solidFill>
                          <a:effectLst/>
                          <a:latin typeface="+mn-lt"/>
                          <a:ea typeface="+mn-ea"/>
                          <a:cs typeface="+mn-cs"/>
                        </a:rPr>
                        <a:t>-</a:t>
                      </a:r>
                      <a:r>
                        <a:rPr lang="ro-RO" sz="1800" b="1" i="0" kern="1200" baseline="0" dirty="0">
                          <a:solidFill>
                            <a:schemeClr val="dk1"/>
                          </a:solidFill>
                          <a:effectLst/>
                          <a:latin typeface="+mn-lt"/>
                          <a:ea typeface="+mn-ea"/>
                          <a:cs typeface="+mn-cs"/>
                        </a:rPr>
                        <a:t> </a:t>
                      </a:r>
                      <a:r>
                        <a:rPr lang="en-US" sz="1800" b="0" i="0" kern="1200" dirty="0" err="1">
                          <a:solidFill>
                            <a:schemeClr val="dk1"/>
                          </a:solidFill>
                          <a:effectLst/>
                          <a:latin typeface="+mn-lt"/>
                          <a:ea typeface="+mn-ea"/>
                          <a:cs typeface="+mn-cs"/>
                        </a:rPr>
                        <a:t>carnetul</a:t>
                      </a:r>
                      <a:r>
                        <a:rPr lang="en-US" sz="1800" b="0" i="0" kern="1200" dirty="0">
                          <a:solidFill>
                            <a:schemeClr val="dk1"/>
                          </a:solidFill>
                          <a:effectLst/>
                          <a:latin typeface="+mn-lt"/>
                          <a:ea typeface="+mn-ea"/>
                          <a:cs typeface="+mn-cs"/>
                        </a:rPr>
                        <a:t> de </a:t>
                      </a:r>
                      <a:r>
                        <a:rPr lang="en-US" sz="1800" b="0" i="0" kern="1200" dirty="0" err="1">
                          <a:solidFill>
                            <a:schemeClr val="dk1"/>
                          </a:solidFill>
                          <a:effectLst/>
                          <a:latin typeface="+mn-lt"/>
                          <a:ea typeface="+mn-ea"/>
                          <a:cs typeface="+mn-cs"/>
                        </a:rPr>
                        <a:t>serviciu</a:t>
                      </a:r>
                      <a:r>
                        <a:rPr lang="en-US" sz="1800" b="0" i="0" kern="1200" dirty="0">
                          <a:solidFill>
                            <a:schemeClr val="dk1"/>
                          </a:solidFill>
                          <a:effectLst/>
                          <a:latin typeface="+mn-lt"/>
                          <a:ea typeface="+mn-ea"/>
                          <a:cs typeface="+mn-cs"/>
                        </a:rPr>
                        <a:t> </a:t>
                      </a:r>
                      <a:r>
                        <a:rPr lang="en-US" sz="1800" b="0" i="0" kern="1200" dirty="0" err="1">
                          <a:solidFill>
                            <a:schemeClr val="dk1"/>
                          </a:solidFill>
                          <a:effectLst/>
                          <a:latin typeface="+mn-lt"/>
                          <a:ea typeface="+mn-ea"/>
                          <a:cs typeface="+mn-cs"/>
                        </a:rPr>
                        <a:t>militar</a:t>
                      </a:r>
                      <a:r>
                        <a:rPr lang="en-US" sz="1800" b="0" i="0" kern="1200" dirty="0">
                          <a:solidFill>
                            <a:schemeClr val="dk1"/>
                          </a:solidFill>
                          <a:effectLst/>
                          <a:latin typeface="+mn-lt"/>
                          <a:ea typeface="+mn-ea"/>
                          <a:cs typeface="+mn-cs"/>
                        </a:rPr>
                        <a:t>, </a:t>
                      </a:r>
                      <a:r>
                        <a:rPr lang="en-US" sz="1800" b="0" i="0" kern="1200" dirty="0" err="1">
                          <a:solidFill>
                            <a:schemeClr val="dk1"/>
                          </a:solidFill>
                          <a:effectLst/>
                          <a:latin typeface="+mn-lt"/>
                          <a:ea typeface="+mn-ea"/>
                          <a:cs typeface="+mn-cs"/>
                        </a:rPr>
                        <a:t>în</a:t>
                      </a:r>
                      <a:r>
                        <a:rPr lang="en-US" sz="1800" b="0" i="0" kern="1200" dirty="0">
                          <a:solidFill>
                            <a:schemeClr val="dk1"/>
                          </a:solidFill>
                          <a:effectLst/>
                          <a:latin typeface="+mn-lt"/>
                          <a:ea typeface="+mn-ea"/>
                          <a:cs typeface="+mn-cs"/>
                        </a:rPr>
                        <a:t> </a:t>
                      </a:r>
                      <a:r>
                        <a:rPr lang="en-US" sz="1800" b="0" i="0" kern="1200" dirty="0" err="1">
                          <a:solidFill>
                            <a:schemeClr val="dk1"/>
                          </a:solidFill>
                          <a:effectLst/>
                          <a:latin typeface="+mn-lt"/>
                          <a:ea typeface="+mn-ea"/>
                          <a:cs typeface="+mn-cs"/>
                        </a:rPr>
                        <a:t>cazul</a:t>
                      </a:r>
                      <a:r>
                        <a:rPr lang="en-US" sz="1800" b="0" i="0" kern="1200" dirty="0">
                          <a:solidFill>
                            <a:schemeClr val="dk1"/>
                          </a:solidFill>
                          <a:effectLst/>
                          <a:latin typeface="+mn-lt"/>
                          <a:ea typeface="+mn-ea"/>
                          <a:cs typeface="+mn-cs"/>
                        </a:rPr>
                        <a:t> </a:t>
                      </a:r>
                      <a:r>
                        <a:rPr lang="en-US" sz="1800" b="0" i="0" kern="1200" dirty="0" err="1">
                          <a:solidFill>
                            <a:schemeClr val="dk1"/>
                          </a:solidFill>
                          <a:effectLst/>
                          <a:latin typeface="+mn-lt"/>
                          <a:ea typeface="+mn-ea"/>
                          <a:cs typeface="+mn-cs"/>
                        </a:rPr>
                        <a:t>elevilor</a:t>
                      </a:r>
                      <a:r>
                        <a:rPr lang="en-US" sz="1800" b="0" i="0" kern="1200" dirty="0">
                          <a:solidFill>
                            <a:schemeClr val="dk1"/>
                          </a:solidFill>
                          <a:effectLst/>
                          <a:latin typeface="+mn-lt"/>
                          <a:ea typeface="+mn-ea"/>
                          <a:cs typeface="+mn-cs"/>
                        </a:rPr>
                        <a:t> din </a:t>
                      </a:r>
                      <a:r>
                        <a:rPr lang="en-US" sz="1800" b="0" i="0" kern="1200" dirty="0" err="1">
                          <a:solidFill>
                            <a:schemeClr val="dk1"/>
                          </a:solidFill>
                          <a:effectLst/>
                          <a:latin typeface="+mn-lt"/>
                          <a:ea typeface="+mn-ea"/>
                          <a:cs typeface="+mn-cs"/>
                        </a:rPr>
                        <a:t>şcolile</a:t>
                      </a:r>
                      <a:r>
                        <a:rPr lang="en-US" sz="1800" b="0" i="0" kern="1200" dirty="0">
                          <a:solidFill>
                            <a:schemeClr val="dk1"/>
                          </a:solidFill>
                          <a:effectLst/>
                          <a:latin typeface="+mn-lt"/>
                          <a:ea typeface="+mn-ea"/>
                          <a:cs typeface="+mn-cs"/>
                        </a:rPr>
                        <a:t> </a:t>
                      </a:r>
                      <a:r>
                        <a:rPr lang="en-US" sz="1800" b="0" i="0" kern="1200" dirty="0" err="1">
                          <a:solidFill>
                            <a:schemeClr val="dk1"/>
                          </a:solidFill>
                          <a:effectLst/>
                          <a:latin typeface="+mn-lt"/>
                          <a:ea typeface="+mn-ea"/>
                          <a:cs typeface="+mn-cs"/>
                        </a:rPr>
                        <a:t>militare</a:t>
                      </a:r>
                      <a:r>
                        <a:rPr lang="en-US" sz="1800" b="0" i="0" kern="1200" dirty="0">
                          <a:solidFill>
                            <a:schemeClr val="dk1"/>
                          </a:solidFill>
                          <a:effectLst/>
                          <a:latin typeface="+mn-lt"/>
                          <a:ea typeface="+mn-ea"/>
                          <a:cs typeface="+mn-cs"/>
                        </a:rPr>
                        <a:t>.</a:t>
                      </a:r>
                    </a:p>
                    <a:p>
                      <a:endParaRPr lang="en-US" dirty="0"/>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5335819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a:extLst>
              <a:ext uri="{FF2B5EF4-FFF2-40B4-BE49-F238E27FC236}">
                <a16:creationId xmlns:a16="http://schemas.microsoft.com/office/drawing/2014/main" id="{F3279F83-4D64-6ACB-6210-D1324E3E060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695957" y="62041"/>
            <a:ext cx="6467475" cy="1132205"/>
          </a:xfrm>
          <a:prstGeom prst="rect">
            <a:avLst/>
          </a:prstGeom>
        </p:spPr>
      </p:pic>
      <p:sp>
        <p:nvSpPr>
          <p:cNvPr id="4" name="CasetăText 3">
            <a:extLst>
              <a:ext uri="{FF2B5EF4-FFF2-40B4-BE49-F238E27FC236}">
                <a16:creationId xmlns:a16="http://schemas.microsoft.com/office/drawing/2014/main" id="{FA86B5F1-CA2B-0882-F075-820231C50897}"/>
              </a:ext>
            </a:extLst>
          </p:cNvPr>
          <p:cNvSpPr txBox="1"/>
          <p:nvPr/>
        </p:nvSpPr>
        <p:spPr>
          <a:xfrm>
            <a:off x="586477" y="1241536"/>
            <a:ext cx="10970785" cy="5016758"/>
          </a:xfrm>
          <a:prstGeom prst="rect">
            <a:avLst/>
          </a:prstGeom>
          <a:noFill/>
        </p:spPr>
        <p:txBody>
          <a:bodyPr wrap="square">
            <a:spAutoFit/>
          </a:bodyPr>
          <a:lstStyle/>
          <a:p>
            <a:pPr algn="just"/>
            <a:r>
              <a:rPr lang="ro-RO" sz="1800" b="1" dirty="0">
                <a:solidFill>
                  <a:srgbClr val="2A76A7"/>
                </a:solidFill>
                <a:effectLst/>
                <a:latin typeface="Calibri" panose="020F0502020204030204" pitchFamily="34" charset="0"/>
                <a:ea typeface="Times New Roman" panose="02020603050405020304" pitchFamily="18" charset="0"/>
              </a:rPr>
              <a:t>                                                      </a:t>
            </a:r>
            <a:r>
              <a:rPr lang="en-US" sz="1800" b="1" dirty="0">
                <a:solidFill>
                  <a:srgbClr val="2A76A7"/>
                </a:solidFill>
                <a:effectLst/>
                <a:latin typeface="Calibri" panose="020F0502020204030204" pitchFamily="34" charset="0"/>
                <a:ea typeface="Times New Roman" panose="02020603050405020304" pitchFamily="18" charset="0"/>
              </a:rPr>
              <a:t>Ce </a:t>
            </a:r>
            <a:r>
              <a:rPr lang="en-US" sz="1800" b="1" dirty="0" err="1">
                <a:solidFill>
                  <a:srgbClr val="2A76A7"/>
                </a:solidFill>
                <a:effectLst/>
                <a:latin typeface="Calibri" panose="020F0502020204030204" pitchFamily="34" charset="0"/>
                <a:ea typeface="Times New Roman" panose="02020603050405020304" pitchFamily="18" charset="0"/>
              </a:rPr>
              <a:t>tipuri</a:t>
            </a:r>
            <a:r>
              <a:rPr lang="en-US" sz="1800" b="1" dirty="0">
                <a:solidFill>
                  <a:srgbClr val="2A76A7"/>
                </a:solidFill>
                <a:effectLst/>
                <a:latin typeface="Calibri" panose="020F0502020204030204" pitchFamily="34" charset="0"/>
                <a:ea typeface="Times New Roman" panose="02020603050405020304" pitchFamily="18" charset="0"/>
              </a:rPr>
              <a:t> de </a:t>
            </a:r>
            <a:r>
              <a:rPr lang="en-US" sz="1800" b="1" dirty="0" err="1">
                <a:solidFill>
                  <a:srgbClr val="2A76A7"/>
                </a:solidFill>
                <a:effectLst/>
                <a:latin typeface="Calibri" panose="020F0502020204030204" pitchFamily="34" charset="0"/>
                <a:ea typeface="Times New Roman" panose="02020603050405020304" pitchFamily="18" charset="0"/>
              </a:rPr>
              <a:t>liste</a:t>
            </a:r>
            <a:r>
              <a:rPr lang="en-US" sz="1800" b="1" dirty="0">
                <a:solidFill>
                  <a:srgbClr val="2A76A7"/>
                </a:solidFill>
                <a:effectLst/>
                <a:latin typeface="Calibri" panose="020F0502020204030204" pitchFamily="34" charset="0"/>
                <a:ea typeface="Times New Roman" panose="02020603050405020304" pitchFamily="18" charset="0"/>
              </a:rPr>
              <a:t> se </a:t>
            </a:r>
            <a:r>
              <a:rPr lang="en-US" sz="1800" b="1" dirty="0" err="1">
                <a:solidFill>
                  <a:srgbClr val="2A76A7"/>
                </a:solidFill>
                <a:effectLst/>
                <a:latin typeface="Calibri" panose="020F0502020204030204" pitchFamily="34" charset="0"/>
                <a:ea typeface="Times New Roman" panose="02020603050405020304" pitchFamily="18" charset="0"/>
              </a:rPr>
              <a:t>vor</a:t>
            </a:r>
            <a:r>
              <a:rPr lang="en-US" sz="1800" b="1" dirty="0">
                <a:solidFill>
                  <a:srgbClr val="2A76A7"/>
                </a:solidFill>
                <a:effectLst/>
                <a:latin typeface="Calibri" panose="020F0502020204030204" pitchFamily="34" charset="0"/>
                <a:ea typeface="Times New Roman" panose="02020603050405020304" pitchFamily="18" charset="0"/>
              </a:rPr>
              <a:t> </a:t>
            </a:r>
            <a:r>
              <a:rPr lang="en-US" sz="1800" b="1" dirty="0" err="1">
                <a:solidFill>
                  <a:srgbClr val="2A76A7"/>
                </a:solidFill>
                <a:effectLst/>
                <a:latin typeface="Calibri" panose="020F0502020204030204" pitchFamily="34" charset="0"/>
                <a:ea typeface="Times New Roman" panose="02020603050405020304" pitchFamily="18" charset="0"/>
              </a:rPr>
              <a:t>utiliza</a:t>
            </a:r>
            <a:r>
              <a:rPr lang="ro-RO" sz="1800" b="1" dirty="0">
                <a:solidFill>
                  <a:srgbClr val="2A76A7"/>
                </a:solidFill>
                <a:effectLst/>
                <a:latin typeface="Calibri" panose="020F0502020204030204" pitchFamily="34" charset="0"/>
                <a:ea typeface="Times New Roman" panose="02020603050405020304" pitchFamily="18" charset="0"/>
              </a:rPr>
              <a:t> </a:t>
            </a:r>
            <a:r>
              <a:rPr lang="ro-RO" sz="1800" b="1" dirty="0">
                <a:solidFill>
                  <a:srgbClr val="2A76A7"/>
                </a:solidFill>
                <a:effectLst/>
                <a:highlight>
                  <a:srgbClr val="E9EAEE"/>
                </a:highlight>
                <a:latin typeface="Calibri" panose="020F0502020204030204" pitchFamily="34" charset="0"/>
                <a:ea typeface="Times New Roman" panose="02020603050405020304" pitchFamily="18" charset="0"/>
              </a:rPr>
              <a:t>în secția de votare</a:t>
            </a:r>
            <a:r>
              <a:rPr lang="en-US" sz="1800" b="1" dirty="0">
                <a:solidFill>
                  <a:srgbClr val="2A76A7"/>
                </a:solidFill>
                <a:effectLst/>
                <a:latin typeface="Calibri" panose="020F0502020204030204" pitchFamily="34" charset="0"/>
                <a:ea typeface="Times New Roman" panose="02020603050405020304" pitchFamily="18" charset="0"/>
              </a:rPr>
              <a:t>?</a:t>
            </a:r>
            <a:endParaRPr lang="en-US" sz="1400" dirty="0">
              <a:effectLst/>
              <a:latin typeface="Calibri" panose="020F0502020204030204" pitchFamily="34" charset="0"/>
              <a:ea typeface="Calibri" panose="020F0502020204030204" pitchFamily="34" charset="0"/>
            </a:endParaRPr>
          </a:p>
          <a:p>
            <a:pPr marL="342900" lvl="0" indent="-342900" algn="just">
              <a:buFont typeface="+mj-lt"/>
              <a:buAutoNum type="arabicPeriod"/>
            </a:pPr>
            <a:r>
              <a:rPr lang="en-US" sz="1800" b="1" i="1" dirty="0">
                <a:solidFill>
                  <a:srgbClr val="222222"/>
                </a:solidFill>
                <a:effectLst/>
                <a:latin typeface="Calibri" panose="020F0502020204030204" pitchFamily="34" charset="0"/>
                <a:ea typeface="Times New Roman" panose="02020603050405020304" pitchFamily="18" charset="0"/>
              </a:rPr>
              <a:t>La </a:t>
            </a:r>
            <a:r>
              <a:rPr lang="en-US" sz="1800" b="1" i="1" dirty="0" err="1">
                <a:solidFill>
                  <a:srgbClr val="222222"/>
                </a:solidFill>
                <a:effectLst/>
                <a:latin typeface="Calibri" panose="020F0502020204030204" pitchFamily="34" charset="0"/>
                <a:ea typeface="Times New Roman" panose="02020603050405020304" pitchFamily="18" charset="0"/>
              </a:rPr>
              <a:t>alegerile</a:t>
            </a:r>
            <a:r>
              <a:rPr lang="en-US" sz="1800" b="1" i="1" dirty="0">
                <a:solidFill>
                  <a:srgbClr val="222222"/>
                </a:solidFill>
                <a:effectLst/>
                <a:latin typeface="Calibri" panose="020F0502020204030204" pitchFamily="34" charset="0"/>
                <a:ea typeface="Times New Roman" panose="02020603050405020304" pitchFamily="18" charset="0"/>
              </a:rPr>
              <a:t> </a:t>
            </a:r>
            <a:r>
              <a:rPr lang="en-US" sz="1800" b="1" i="1" dirty="0" err="1">
                <a:solidFill>
                  <a:srgbClr val="222222"/>
                </a:solidFill>
                <a:effectLst/>
                <a:latin typeface="Calibri" panose="020F0502020204030204" pitchFamily="34" charset="0"/>
                <a:ea typeface="Times New Roman" panose="02020603050405020304" pitchFamily="18" charset="0"/>
              </a:rPr>
              <a:t>prezidențiale</a:t>
            </a:r>
            <a:r>
              <a:rPr lang="en-US" sz="1800" b="1" i="1" dirty="0">
                <a:solidFill>
                  <a:srgbClr val="222222"/>
                </a:solidFill>
                <a:effectLst/>
                <a:latin typeface="Calibri" panose="020F0502020204030204" pitchFamily="34" charset="0"/>
                <a:ea typeface="Times New Roman" panose="02020603050405020304" pitchFamily="18" charset="0"/>
              </a:rPr>
              <a:t>: </a:t>
            </a:r>
            <a:endParaRPr lang="en-US" sz="1400" i="1" dirty="0">
              <a:effectLst/>
              <a:latin typeface="Calibri" panose="020F0502020204030204" pitchFamily="34" charset="0"/>
              <a:ea typeface="Calibri" panose="020F0502020204030204" pitchFamily="34" charset="0"/>
            </a:endParaRPr>
          </a:p>
          <a:p>
            <a:pPr indent="457200" algn="just"/>
            <a:r>
              <a:rPr lang="ro-RO" sz="1800" b="1" u="sng" dirty="0">
                <a:solidFill>
                  <a:srgbClr val="222222"/>
                </a:solidFill>
                <a:effectLst>
                  <a:outerShdw blurRad="38100" dist="38100" dir="2700000" algn="tl">
                    <a:srgbClr val="000000">
                      <a:alpha val="43137"/>
                    </a:srgbClr>
                  </a:outerShdw>
                </a:effectLst>
                <a:highlight>
                  <a:srgbClr val="E9EAEE"/>
                </a:highlight>
                <a:latin typeface="Calibri" panose="020F0502020204030204" pitchFamily="34" charset="0"/>
                <a:ea typeface="Times New Roman" panose="02020603050405020304" pitchFamily="18" charset="0"/>
              </a:rPr>
              <a:t>a) </a:t>
            </a:r>
            <a:r>
              <a:rPr lang="en-US" sz="1800" b="1" u="sng" dirty="0" err="1">
                <a:solidFill>
                  <a:srgbClr val="222222"/>
                </a:solidFill>
                <a:effectLst>
                  <a:outerShdw blurRad="38100" dist="38100" dir="2700000" algn="tl">
                    <a:srgbClr val="000000">
                      <a:alpha val="43137"/>
                    </a:srgbClr>
                  </a:outerShdw>
                </a:effectLst>
                <a:highlight>
                  <a:srgbClr val="E9EAEE"/>
                </a:highlight>
                <a:latin typeface="Calibri" panose="020F0502020204030204" pitchFamily="34" charset="0"/>
                <a:ea typeface="Times New Roman" panose="02020603050405020304" pitchFamily="18" charset="0"/>
              </a:rPr>
              <a:t>Liste</a:t>
            </a:r>
            <a:r>
              <a:rPr lang="en-US" sz="1800" b="1" u="sng" dirty="0">
                <a:solidFill>
                  <a:srgbClr val="222222"/>
                </a:solidFill>
                <a:effectLst>
                  <a:outerShdw blurRad="38100" dist="38100" dir="2700000" algn="tl">
                    <a:srgbClr val="000000">
                      <a:alpha val="43137"/>
                    </a:srgbClr>
                  </a:outerShdw>
                </a:effectLst>
                <a:highlight>
                  <a:srgbClr val="E9EAEE"/>
                </a:highlight>
                <a:latin typeface="Calibri" panose="020F0502020204030204" pitchFamily="34" charset="0"/>
                <a:ea typeface="Times New Roman" panose="02020603050405020304" pitchFamily="18" charset="0"/>
              </a:rPr>
              <a:t> </a:t>
            </a:r>
            <a:r>
              <a:rPr lang="en-US" sz="1800" b="1" u="sng" dirty="0" err="1">
                <a:solidFill>
                  <a:srgbClr val="222222"/>
                </a:solidFill>
                <a:effectLst>
                  <a:outerShdw blurRad="38100" dist="38100" dir="2700000" algn="tl">
                    <a:srgbClr val="000000">
                      <a:alpha val="43137"/>
                    </a:srgbClr>
                  </a:outerShdw>
                </a:effectLst>
                <a:highlight>
                  <a:srgbClr val="E9EAEE"/>
                </a:highlight>
                <a:latin typeface="Calibri" panose="020F0502020204030204" pitchFamily="34" charset="0"/>
                <a:ea typeface="Times New Roman" panose="02020603050405020304" pitchFamily="18" charset="0"/>
              </a:rPr>
              <a:t>electorale</a:t>
            </a:r>
            <a:r>
              <a:rPr lang="en-US" sz="1800" b="1" u="sng" dirty="0">
                <a:solidFill>
                  <a:srgbClr val="222222"/>
                </a:solidFill>
                <a:effectLst>
                  <a:outerShdw blurRad="38100" dist="38100" dir="2700000" algn="tl">
                    <a:srgbClr val="000000">
                      <a:alpha val="43137"/>
                    </a:srgbClr>
                  </a:outerShdw>
                </a:effectLst>
                <a:highlight>
                  <a:srgbClr val="E9EAEE"/>
                </a:highlight>
                <a:latin typeface="Calibri" panose="020F0502020204030204" pitchFamily="34" charset="0"/>
                <a:ea typeface="Times New Roman" panose="02020603050405020304" pitchFamily="18" charset="0"/>
              </a:rPr>
              <a:t> </a:t>
            </a:r>
            <a:r>
              <a:rPr lang="en-US" sz="1800" b="1" u="sng" dirty="0" err="1">
                <a:solidFill>
                  <a:srgbClr val="222222"/>
                </a:solidFill>
                <a:effectLst>
                  <a:outerShdw blurRad="38100" dist="38100" dir="2700000" algn="tl">
                    <a:srgbClr val="000000">
                      <a:alpha val="43137"/>
                    </a:srgbClr>
                  </a:outerShdw>
                </a:effectLst>
                <a:highlight>
                  <a:srgbClr val="E9EAEE"/>
                </a:highlight>
                <a:latin typeface="Calibri" panose="020F0502020204030204" pitchFamily="34" charset="0"/>
                <a:ea typeface="Times New Roman" panose="02020603050405020304" pitchFamily="18" charset="0"/>
              </a:rPr>
              <a:t>permanente</a:t>
            </a:r>
            <a:r>
              <a:rPr lang="en-US" sz="1800" b="1" u="sng" dirty="0">
                <a:solidFill>
                  <a:srgbClr val="222222"/>
                </a:solidFill>
                <a:effectLst>
                  <a:outerShdw blurRad="38100" dist="38100" dir="2700000" algn="tl">
                    <a:srgbClr val="000000">
                      <a:alpha val="43137"/>
                    </a:srgbClr>
                  </a:outerShdw>
                </a:effectLst>
                <a:highlight>
                  <a:srgbClr val="E9EAEE"/>
                </a:highlight>
                <a:latin typeface="Calibri" panose="020F0502020204030204" pitchFamily="34" charset="0"/>
                <a:ea typeface="Times New Roman" panose="02020603050405020304" pitchFamily="18" charset="0"/>
              </a:rPr>
              <a:t> </a:t>
            </a:r>
            <a:r>
              <a:rPr lang="en-US" sz="1800" b="1" dirty="0">
                <a:solidFill>
                  <a:srgbClr val="222222"/>
                </a:solidFill>
                <a:effectLst/>
                <a:latin typeface="Calibri" panose="020F0502020204030204" pitchFamily="34" charset="0"/>
                <a:ea typeface="Times New Roman" panose="02020603050405020304" pitchFamily="18" charset="0"/>
              </a:rPr>
              <a:t>– </a:t>
            </a:r>
            <a:r>
              <a:rPr lang="en-US" sz="1800" b="1" dirty="0" err="1">
                <a:solidFill>
                  <a:srgbClr val="222222"/>
                </a:solidFill>
                <a:effectLst/>
                <a:latin typeface="Calibri" panose="020F0502020204030204" pitchFamily="34" charset="0"/>
                <a:ea typeface="Times New Roman" panose="02020603050405020304" pitchFamily="18" charset="0"/>
              </a:rPr>
              <a:t>cuprind</a:t>
            </a:r>
            <a:r>
              <a:rPr lang="en-US" sz="1800" b="1" dirty="0">
                <a:solidFill>
                  <a:srgbClr val="222222"/>
                </a:solidFill>
                <a:effectLst/>
                <a:latin typeface="Calibri" panose="020F0502020204030204" pitchFamily="34" charset="0"/>
                <a:ea typeface="Times New Roman" panose="02020603050405020304" pitchFamily="18" charset="0"/>
              </a:rPr>
              <a:t> </a:t>
            </a:r>
            <a:r>
              <a:rPr lang="en-US" sz="1800" b="1" dirty="0" err="1">
                <a:solidFill>
                  <a:srgbClr val="222222"/>
                </a:solidFill>
                <a:effectLst/>
                <a:latin typeface="Calibri" panose="020F0502020204030204" pitchFamily="34" charset="0"/>
                <a:ea typeface="Times New Roman" panose="02020603050405020304" pitchFamily="18" charset="0"/>
              </a:rPr>
              <a:t>cetățenii</a:t>
            </a:r>
            <a:r>
              <a:rPr lang="en-US" sz="1800" b="1" dirty="0">
                <a:solidFill>
                  <a:srgbClr val="222222"/>
                </a:solidFill>
                <a:effectLst/>
                <a:latin typeface="Calibri" panose="020F0502020204030204" pitchFamily="34" charset="0"/>
                <a:ea typeface="Times New Roman" panose="02020603050405020304" pitchFamily="18" charset="0"/>
              </a:rPr>
              <a:t> </a:t>
            </a:r>
            <a:r>
              <a:rPr lang="en-US" sz="1800" b="1" dirty="0" err="1">
                <a:solidFill>
                  <a:srgbClr val="222222"/>
                </a:solidFill>
                <a:effectLst/>
                <a:latin typeface="Calibri" panose="020F0502020204030204" pitchFamily="34" charset="0"/>
                <a:ea typeface="Times New Roman" panose="02020603050405020304" pitchFamily="18" charset="0"/>
              </a:rPr>
              <a:t>români</a:t>
            </a:r>
            <a:r>
              <a:rPr lang="en-US" sz="1800" b="1" dirty="0">
                <a:solidFill>
                  <a:srgbClr val="222222"/>
                </a:solidFill>
                <a:effectLst/>
                <a:latin typeface="Calibri" panose="020F0502020204030204" pitchFamily="34" charset="0"/>
                <a:ea typeface="Times New Roman" panose="02020603050405020304" pitchFamily="18" charset="0"/>
              </a:rPr>
              <a:t> cu </a:t>
            </a:r>
            <a:r>
              <a:rPr lang="en-US" sz="1800" b="1" dirty="0" err="1">
                <a:solidFill>
                  <a:srgbClr val="222222"/>
                </a:solidFill>
                <a:effectLst/>
                <a:latin typeface="Calibri" panose="020F0502020204030204" pitchFamily="34" charset="0"/>
                <a:ea typeface="Times New Roman" panose="02020603050405020304" pitchFamily="18" charset="0"/>
              </a:rPr>
              <a:t>drept</a:t>
            </a:r>
            <a:r>
              <a:rPr lang="en-US" sz="1800" b="1" dirty="0">
                <a:solidFill>
                  <a:srgbClr val="222222"/>
                </a:solidFill>
                <a:effectLst/>
                <a:latin typeface="Calibri" panose="020F0502020204030204" pitchFamily="34" charset="0"/>
                <a:ea typeface="Times New Roman" panose="02020603050405020304" pitchFamily="18" charset="0"/>
              </a:rPr>
              <a:t> de </a:t>
            </a:r>
            <a:r>
              <a:rPr lang="en-US" sz="1800" b="1" dirty="0" err="1">
                <a:solidFill>
                  <a:srgbClr val="222222"/>
                </a:solidFill>
                <a:effectLst/>
                <a:latin typeface="Calibri" panose="020F0502020204030204" pitchFamily="34" charset="0"/>
                <a:ea typeface="Times New Roman" panose="02020603050405020304" pitchFamily="18" charset="0"/>
              </a:rPr>
              <a:t>vot</a:t>
            </a:r>
            <a:r>
              <a:rPr lang="en-US" sz="1800" b="1" dirty="0">
                <a:solidFill>
                  <a:srgbClr val="222222"/>
                </a:solidFill>
                <a:effectLst/>
                <a:latin typeface="Calibri" panose="020F0502020204030204" pitchFamily="34" charset="0"/>
                <a:ea typeface="Times New Roman" panose="02020603050405020304" pitchFamily="18" charset="0"/>
              </a:rPr>
              <a:t> care au </a:t>
            </a:r>
            <a:r>
              <a:rPr lang="en-US" sz="1800" b="1" dirty="0" err="1">
                <a:solidFill>
                  <a:srgbClr val="222222"/>
                </a:solidFill>
                <a:effectLst/>
                <a:latin typeface="Calibri" panose="020F0502020204030204" pitchFamily="34" charset="0"/>
                <a:ea typeface="Times New Roman" panose="02020603050405020304" pitchFamily="18" charset="0"/>
              </a:rPr>
              <a:t>împlinit</a:t>
            </a:r>
            <a:r>
              <a:rPr lang="en-US" sz="1800" b="1" dirty="0">
                <a:solidFill>
                  <a:srgbClr val="222222"/>
                </a:solidFill>
                <a:effectLst/>
                <a:latin typeface="Calibri" panose="020F0502020204030204" pitchFamily="34" charset="0"/>
                <a:ea typeface="Times New Roman" panose="02020603050405020304" pitchFamily="18" charset="0"/>
              </a:rPr>
              <a:t> </a:t>
            </a:r>
            <a:r>
              <a:rPr lang="en-US" sz="1800" b="1" dirty="0" err="1">
                <a:solidFill>
                  <a:srgbClr val="222222"/>
                </a:solidFill>
                <a:effectLst/>
                <a:latin typeface="Calibri" panose="020F0502020204030204" pitchFamily="34" charset="0"/>
                <a:ea typeface="Times New Roman" panose="02020603050405020304" pitchFamily="18" charset="0"/>
              </a:rPr>
              <a:t>vârsta</a:t>
            </a:r>
            <a:r>
              <a:rPr lang="en-US" sz="1800" b="1" dirty="0">
                <a:solidFill>
                  <a:srgbClr val="222222"/>
                </a:solidFill>
                <a:effectLst/>
                <a:latin typeface="Calibri" panose="020F0502020204030204" pitchFamily="34" charset="0"/>
                <a:ea typeface="Times New Roman" panose="02020603050405020304" pitchFamily="18" charset="0"/>
              </a:rPr>
              <a:t> de 18 ani </a:t>
            </a:r>
            <a:r>
              <a:rPr lang="en-US" sz="1800" b="1" dirty="0" err="1">
                <a:solidFill>
                  <a:srgbClr val="222222"/>
                </a:solidFill>
                <a:effectLst/>
                <a:latin typeface="Calibri" panose="020F0502020204030204" pitchFamily="34" charset="0"/>
                <a:ea typeface="Times New Roman" panose="02020603050405020304" pitchFamily="18" charset="0"/>
              </a:rPr>
              <a:t>până</a:t>
            </a:r>
            <a:r>
              <a:rPr lang="en-US" sz="1800" b="1" dirty="0">
                <a:solidFill>
                  <a:srgbClr val="222222"/>
                </a:solidFill>
                <a:effectLst/>
                <a:latin typeface="Calibri" panose="020F0502020204030204" pitchFamily="34" charset="0"/>
                <a:ea typeface="Times New Roman" panose="02020603050405020304" pitchFamily="18" charset="0"/>
              </a:rPr>
              <a:t> </a:t>
            </a:r>
            <a:r>
              <a:rPr lang="en-US" sz="1800" b="1" dirty="0" err="1">
                <a:solidFill>
                  <a:srgbClr val="222222"/>
                </a:solidFill>
                <a:effectLst/>
                <a:latin typeface="Calibri" panose="020F0502020204030204" pitchFamily="34" charset="0"/>
                <a:ea typeface="Times New Roman" panose="02020603050405020304" pitchFamily="18" charset="0"/>
              </a:rPr>
              <a:t>în</a:t>
            </a:r>
            <a:r>
              <a:rPr lang="en-US" sz="1800" b="1" dirty="0">
                <a:solidFill>
                  <a:srgbClr val="222222"/>
                </a:solidFill>
                <a:effectLst/>
                <a:latin typeface="Calibri" panose="020F0502020204030204" pitchFamily="34" charset="0"/>
                <a:ea typeface="Times New Roman" panose="02020603050405020304" pitchFamily="18" charset="0"/>
              </a:rPr>
              <a:t> </a:t>
            </a:r>
            <a:r>
              <a:rPr lang="en-US" sz="1800" b="1" dirty="0" err="1">
                <a:solidFill>
                  <a:srgbClr val="222222"/>
                </a:solidFill>
                <a:effectLst/>
                <a:latin typeface="Calibri" panose="020F0502020204030204" pitchFamily="34" charset="0"/>
                <a:ea typeface="Times New Roman" panose="02020603050405020304" pitchFamily="18" charset="0"/>
              </a:rPr>
              <a:t>ziua</a:t>
            </a:r>
            <a:r>
              <a:rPr lang="en-US" sz="1800" b="1" dirty="0">
                <a:solidFill>
                  <a:srgbClr val="222222"/>
                </a:solidFill>
                <a:effectLst/>
                <a:latin typeface="Calibri" panose="020F0502020204030204" pitchFamily="34" charset="0"/>
                <a:ea typeface="Times New Roman" panose="02020603050405020304" pitchFamily="18" charset="0"/>
              </a:rPr>
              <a:t> </a:t>
            </a:r>
            <a:r>
              <a:rPr lang="en-US" sz="1800" b="1" dirty="0" err="1">
                <a:solidFill>
                  <a:srgbClr val="222222"/>
                </a:solidFill>
                <a:effectLst/>
                <a:latin typeface="Calibri" panose="020F0502020204030204" pitchFamily="34" charset="0"/>
                <a:ea typeface="Times New Roman" panose="02020603050405020304" pitchFamily="18" charset="0"/>
              </a:rPr>
              <a:t>alegerilor</a:t>
            </a:r>
            <a:r>
              <a:rPr lang="en-US" sz="1800" b="1" dirty="0">
                <a:solidFill>
                  <a:srgbClr val="222222"/>
                </a:solidFill>
                <a:effectLst/>
                <a:latin typeface="Calibri" panose="020F0502020204030204" pitchFamily="34" charset="0"/>
                <a:ea typeface="Times New Roman" panose="02020603050405020304" pitchFamily="18" charset="0"/>
              </a:rPr>
              <a:t> </a:t>
            </a:r>
            <a:r>
              <a:rPr lang="en-US" sz="1800" b="1" dirty="0" err="1">
                <a:solidFill>
                  <a:srgbClr val="222222"/>
                </a:solidFill>
                <a:effectLst/>
                <a:latin typeface="Calibri" panose="020F0502020204030204" pitchFamily="34" charset="0"/>
                <a:ea typeface="Times New Roman" panose="02020603050405020304" pitchFamily="18" charset="0"/>
              </a:rPr>
              <a:t>inclusiv</a:t>
            </a:r>
            <a:r>
              <a:rPr lang="en-US" sz="1800" b="1" dirty="0">
                <a:solidFill>
                  <a:srgbClr val="222222"/>
                </a:solidFill>
                <a:effectLst/>
                <a:latin typeface="Calibri" panose="020F0502020204030204" pitchFamily="34" charset="0"/>
                <a:ea typeface="Times New Roman" panose="02020603050405020304" pitchFamily="18" charset="0"/>
              </a:rPr>
              <a:t>;</a:t>
            </a:r>
            <a:endParaRPr lang="en-US" sz="1400" dirty="0">
              <a:effectLst/>
              <a:latin typeface="Calibri" panose="020F0502020204030204" pitchFamily="34" charset="0"/>
              <a:ea typeface="Calibri" panose="020F0502020204030204" pitchFamily="34" charset="0"/>
            </a:endParaRPr>
          </a:p>
          <a:p>
            <a:pPr indent="457200" algn="just"/>
            <a:r>
              <a:rPr lang="ro-RO" sz="1800" b="1" u="sng" dirty="0">
                <a:solidFill>
                  <a:srgbClr val="222222"/>
                </a:solidFill>
                <a:effectLst>
                  <a:outerShdw blurRad="38100" dist="38100" dir="2700000" algn="tl">
                    <a:srgbClr val="000000">
                      <a:alpha val="43137"/>
                    </a:srgbClr>
                  </a:outerShdw>
                </a:effectLst>
                <a:highlight>
                  <a:srgbClr val="E9EAEE"/>
                </a:highlight>
                <a:latin typeface="Calibri" panose="020F0502020204030204" pitchFamily="34" charset="0"/>
                <a:ea typeface="Times New Roman" panose="02020603050405020304" pitchFamily="18" charset="0"/>
              </a:rPr>
              <a:t>b) </a:t>
            </a:r>
            <a:r>
              <a:rPr lang="en-US" sz="1800" b="1" u="sng" dirty="0" err="1">
                <a:solidFill>
                  <a:srgbClr val="222222"/>
                </a:solidFill>
                <a:effectLst>
                  <a:outerShdw blurRad="38100" dist="38100" dir="2700000" algn="tl">
                    <a:srgbClr val="000000">
                      <a:alpha val="43137"/>
                    </a:srgbClr>
                  </a:outerShdw>
                </a:effectLst>
                <a:highlight>
                  <a:srgbClr val="E9EAEE"/>
                </a:highlight>
                <a:latin typeface="Calibri" panose="020F0502020204030204" pitchFamily="34" charset="0"/>
                <a:ea typeface="Times New Roman" panose="02020603050405020304" pitchFamily="18" charset="0"/>
              </a:rPr>
              <a:t>Listele</a:t>
            </a:r>
            <a:r>
              <a:rPr lang="en-US" sz="1800" b="1" u="sng" dirty="0">
                <a:solidFill>
                  <a:srgbClr val="222222"/>
                </a:solidFill>
                <a:effectLst>
                  <a:outerShdw blurRad="38100" dist="38100" dir="2700000" algn="tl">
                    <a:srgbClr val="000000">
                      <a:alpha val="43137"/>
                    </a:srgbClr>
                  </a:outerShdw>
                </a:effectLst>
                <a:highlight>
                  <a:srgbClr val="E9EAEE"/>
                </a:highlight>
                <a:latin typeface="Calibri" panose="020F0502020204030204" pitchFamily="34" charset="0"/>
                <a:ea typeface="Times New Roman" panose="02020603050405020304" pitchFamily="18" charset="0"/>
              </a:rPr>
              <a:t> </a:t>
            </a:r>
            <a:r>
              <a:rPr lang="en-US" sz="1800" b="1" u="sng" dirty="0" err="1">
                <a:solidFill>
                  <a:srgbClr val="222222"/>
                </a:solidFill>
                <a:effectLst>
                  <a:outerShdw blurRad="38100" dist="38100" dir="2700000" algn="tl">
                    <a:srgbClr val="000000">
                      <a:alpha val="43137"/>
                    </a:srgbClr>
                  </a:outerShdw>
                </a:effectLst>
                <a:highlight>
                  <a:srgbClr val="E9EAEE"/>
                </a:highlight>
                <a:latin typeface="Calibri" panose="020F0502020204030204" pitchFamily="34" charset="0"/>
                <a:ea typeface="Times New Roman" panose="02020603050405020304" pitchFamily="18" charset="0"/>
              </a:rPr>
              <a:t>electorale</a:t>
            </a:r>
            <a:r>
              <a:rPr lang="en-US" sz="1800" b="1" u="sng" dirty="0">
                <a:solidFill>
                  <a:srgbClr val="222222"/>
                </a:solidFill>
                <a:effectLst>
                  <a:outerShdw blurRad="38100" dist="38100" dir="2700000" algn="tl">
                    <a:srgbClr val="000000">
                      <a:alpha val="43137"/>
                    </a:srgbClr>
                  </a:outerShdw>
                </a:effectLst>
                <a:highlight>
                  <a:srgbClr val="E9EAEE"/>
                </a:highlight>
                <a:latin typeface="Calibri" panose="020F0502020204030204" pitchFamily="34" charset="0"/>
                <a:ea typeface="Times New Roman" panose="02020603050405020304" pitchFamily="18" charset="0"/>
              </a:rPr>
              <a:t> </a:t>
            </a:r>
            <a:r>
              <a:rPr lang="en-US" sz="1800" b="1" u="sng" dirty="0" err="1">
                <a:solidFill>
                  <a:srgbClr val="222222"/>
                </a:solidFill>
                <a:effectLst>
                  <a:outerShdw blurRad="38100" dist="38100" dir="2700000" algn="tl">
                    <a:srgbClr val="000000">
                      <a:alpha val="43137"/>
                    </a:srgbClr>
                  </a:outerShdw>
                </a:effectLst>
                <a:highlight>
                  <a:srgbClr val="E9EAEE"/>
                </a:highlight>
                <a:latin typeface="Calibri" panose="020F0502020204030204" pitchFamily="34" charset="0"/>
                <a:ea typeface="Times New Roman" panose="02020603050405020304" pitchFamily="18" charset="0"/>
              </a:rPr>
              <a:t>suplimentare</a:t>
            </a:r>
            <a:r>
              <a:rPr lang="en-US" sz="1800" b="1" u="sng" dirty="0">
                <a:solidFill>
                  <a:srgbClr val="222222"/>
                </a:solidFill>
                <a:effectLst>
                  <a:outerShdw blurRad="38100" dist="38100" dir="2700000" algn="tl">
                    <a:srgbClr val="000000">
                      <a:alpha val="43137"/>
                    </a:srgbClr>
                  </a:outerShdw>
                </a:effectLst>
                <a:highlight>
                  <a:srgbClr val="E9EAEE"/>
                </a:highlight>
                <a:latin typeface="Calibri" panose="020F0502020204030204" pitchFamily="34" charset="0"/>
                <a:ea typeface="Times New Roman" panose="02020603050405020304" pitchFamily="18" charset="0"/>
              </a:rPr>
              <a:t> </a:t>
            </a:r>
            <a:r>
              <a:rPr lang="en-US" sz="1800" b="1" dirty="0">
                <a:solidFill>
                  <a:srgbClr val="222222"/>
                </a:solidFill>
                <a:effectLst/>
                <a:highlight>
                  <a:srgbClr val="E9EAEE"/>
                </a:highlight>
                <a:latin typeface="Calibri" panose="020F0502020204030204" pitchFamily="34" charset="0"/>
                <a:ea typeface="Times New Roman" panose="02020603050405020304" pitchFamily="18" charset="0"/>
              </a:rPr>
              <a:t>– </a:t>
            </a:r>
            <a:r>
              <a:rPr lang="en-US" sz="1800" b="1" dirty="0" err="1">
                <a:solidFill>
                  <a:srgbClr val="222222"/>
                </a:solidFill>
                <a:effectLst/>
                <a:latin typeface="Calibri" panose="020F0502020204030204" pitchFamily="34" charset="0"/>
                <a:ea typeface="Times New Roman" panose="02020603050405020304" pitchFamily="18" charset="0"/>
              </a:rPr>
              <a:t>listele</a:t>
            </a:r>
            <a:r>
              <a:rPr lang="en-US" sz="1800" b="1" dirty="0">
                <a:solidFill>
                  <a:srgbClr val="222222"/>
                </a:solidFill>
                <a:effectLst/>
                <a:latin typeface="Calibri" panose="020F0502020204030204" pitchFamily="34" charset="0"/>
                <a:ea typeface="Times New Roman" panose="02020603050405020304" pitchFamily="18" charset="0"/>
              </a:rPr>
              <a:t> care se </a:t>
            </a:r>
            <a:r>
              <a:rPr lang="en-US" sz="1800" b="1" dirty="0" err="1">
                <a:solidFill>
                  <a:srgbClr val="222222"/>
                </a:solidFill>
                <a:effectLst/>
                <a:latin typeface="Calibri" panose="020F0502020204030204" pitchFamily="34" charset="0"/>
                <a:ea typeface="Times New Roman" panose="02020603050405020304" pitchFamily="18" charset="0"/>
              </a:rPr>
              <a:t>întocmesc</a:t>
            </a:r>
            <a:r>
              <a:rPr lang="en-US" sz="1800" b="1" dirty="0">
                <a:solidFill>
                  <a:srgbClr val="222222"/>
                </a:solidFill>
                <a:effectLst/>
                <a:latin typeface="Calibri" panose="020F0502020204030204" pitchFamily="34" charset="0"/>
                <a:ea typeface="Times New Roman" panose="02020603050405020304" pitchFamily="18" charset="0"/>
              </a:rPr>
              <a:t> pe </a:t>
            </a:r>
            <a:r>
              <a:rPr lang="en-US" sz="1800" b="1" dirty="0" err="1">
                <a:solidFill>
                  <a:srgbClr val="222222"/>
                </a:solidFill>
                <a:effectLst/>
                <a:latin typeface="Calibri" panose="020F0502020204030204" pitchFamily="34" charset="0"/>
                <a:ea typeface="Times New Roman" panose="02020603050405020304" pitchFamily="18" charset="0"/>
              </a:rPr>
              <a:t>durata</a:t>
            </a:r>
            <a:r>
              <a:rPr lang="en-US" sz="1800" b="1" dirty="0">
                <a:solidFill>
                  <a:srgbClr val="222222"/>
                </a:solidFill>
                <a:effectLst/>
                <a:latin typeface="Calibri" panose="020F0502020204030204" pitchFamily="34" charset="0"/>
                <a:ea typeface="Times New Roman" panose="02020603050405020304" pitchFamily="18" charset="0"/>
              </a:rPr>
              <a:t> </a:t>
            </a:r>
            <a:r>
              <a:rPr lang="en-US" sz="1800" b="1" dirty="0" err="1">
                <a:solidFill>
                  <a:srgbClr val="222222"/>
                </a:solidFill>
                <a:effectLst/>
                <a:latin typeface="Calibri" panose="020F0502020204030204" pitchFamily="34" charset="0"/>
                <a:ea typeface="Times New Roman" panose="02020603050405020304" pitchFamily="18" charset="0"/>
              </a:rPr>
              <a:t>votării</a:t>
            </a:r>
            <a:r>
              <a:rPr lang="en-US" sz="1800" b="1" dirty="0">
                <a:solidFill>
                  <a:srgbClr val="222222"/>
                </a:solidFill>
                <a:effectLst/>
                <a:latin typeface="Calibri" panose="020F0502020204030204" pitchFamily="34" charset="0"/>
                <a:ea typeface="Times New Roman" panose="02020603050405020304" pitchFamily="18" charset="0"/>
              </a:rPr>
              <a:t> de </a:t>
            </a:r>
            <a:r>
              <a:rPr lang="en-US" sz="1800" b="1" dirty="0" err="1">
                <a:solidFill>
                  <a:srgbClr val="222222"/>
                </a:solidFill>
                <a:effectLst/>
                <a:latin typeface="Calibri" panose="020F0502020204030204" pitchFamily="34" charset="0"/>
                <a:ea typeface="Times New Roman" panose="02020603050405020304" pitchFamily="18" charset="0"/>
              </a:rPr>
              <a:t>către</a:t>
            </a:r>
            <a:r>
              <a:rPr lang="en-US" sz="1800" b="1" dirty="0">
                <a:solidFill>
                  <a:srgbClr val="222222"/>
                </a:solidFill>
                <a:effectLst/>
                <a:latin typeface="Calibri" panose="020F0502020204030204" pitchFamily="34" charset="0"/>
                <a:ea typeface="Times New Roman" panose="02020603050405020304" pitchFamily="18" charset="0"/>
              </a:rPr>
              <a:t> </a:t>
            </a:r>
            <a:r>
              <a:rPr lang="en-US" sz="1800" b="1" dirty="0" err="1">
                <a:solidFill>
                  <a:srgbClr val="222222"/>
                </a:solidFill>
                <a:effectLst/>
                <a:latin typeface="Calibri" panose="020F0502020204030204" pitchFamily="34" charset="0"/>
                <a:ea typeface="Times New Roman" panose="02020603050405020304" pitchFamily="18" charset="0"/>
              </a:rPr>
              <a:t>președintele</a:t>
            </a:r>
            <a:r>
              <a:rPr lang="en-US" sz="1800" b="1" dirty="0">
                <a:solidFill>
                  <a:srgbClr val="222222"/>
                </a:solidFill>
                <a:effectLst/>
                <a:latin typeface="Calibri" panose="020F0502020204030204" pitchFamily="34" charset="0"/>
                <a:ea typeface="Times New Roman" panose="02020603050405020304" pitchFamily="18" charset="0"/>
              </a:rPr>
              <a:t> </a:t>
            </a:r>
            <a:r>
              <a:rPr lang="en-US" sz="1800" b="1" dirty="0" err="1">
                <a:solidFill>
                  <a:srgbClr val="222222"/>
                </a:solidFill>
                <a:effectLst/>
                <a:latin typeface="Calibri" panose="020F0502020204030204" pitchFamily="34" charset="0"/>
                <a:ea typeface="Times New Roman" panose="02020603050405020304" pitchFamily="18" charset="0"/>
              </a:rPr>
              <a:t>biroului</a:t>
            </a:r>
            <a:r>
              <a:rPr lang="en-US" sz="1800" b="1" dirty="0">
                <a:solidFill>
                  <a:srgbClr val="222222"/>
                </a:solidFill>
                <a:effectLst/>
                <a:latin typeface="Calibri" panose="020F0502020204030204" pitchFamily="34" charset="0"/>
                <a:ea typeface="Times New Roman" panose="02020603050405020304" pitchFamily="18" charset="0"/>
              </a:rPr>
              <a:t> electoral al </a:t>
            </a:r>
            <a:r>
              <a:rPr lang="en-US" sz="1800" b="1" dirty="0" err="1">
                <a:solidFill>
                  <a:srgbClr val="222222"/>
                </a:solidFill>
                <a:effectLst/>
                <a:latin typeface="Calibri" panose="020F0502020204030204" pitchFamily="34" charset="0"/>
                <a:ea typeface="Times New Roman" panose="02020603050405020304" pitchFamily="18" charset="0"/>
              </a:rPr>
              <a:t>secției</a:t>
            </a:r>
            <a:r>
              <a:rPr lang="en-US" sz="1800" b="1" dirty="0">
                <a:solidFill>
                  <a:srgbClr val="222222"/>
                </a:solidFill>
                <a:effectLst/>
                <a:latin typeface="Calibri" panose="020F0502020204030204" pitchFamily="34" charset="0"/>
                <a:ea typeface="Times New Roman" panose="02020603050405020304" pitchFamily="18" charset="0"/>
              </a:rPr>
              <a:t> de </a:t>
            </a:r>
            <a:r>
              <a:rPr lang="en-US" sz="1800" b="1" dirty="0" err="1">
                <a:solidFill>
                  <a:srgbClr val="222222"/>
                </a:solidFill>
                <a:effectLst/>
                <a:latin typeface="Calibri" panose="020F0502020204030204" pitchFamily="34" charset="0"/>
                <a:ea typeface="Times New Roman" panose="02020603050405020304" pitchFamily="18" charset="0"/>
              </a:rPr>
              <a:t>votare</a:t>
            </a:r>
            <a:r>
              <a:rPr lang="en-US" sz="1800" b="1" dirty="0">
                <a:solidFill>
                  <a:srgbClr val="222222"/>
                </a:solidFill>
                <a:effectLst/>
                <a:latin typeface="Calibri" panose="020F0502020204030204" pitchFamily="34" charset="0"/>
                <a:ea typeface="Times New Roman" panose="02020603050405020304" pitchFamily="18" charset="0"/>
              </a:rPr>
              <a:t> </a:t>
            </a:r>
            <a:r>
              <a:rPr lang="en-US" sz="1800" b="1" dirty="0" err="1">
                <a:solidFill>
                  <a:srgbClr val="222222"/>
                </a:solidFill>
                <a:effectLst/>
                <a:latin typeface="Calibri" panose="020F0502020204030204" pitchFamily="34" charset="0"/>
                <a:ea typeface="Times New Roman" panose="02020603050405020304" pitchFamily="18" charset="0"/>
              </a:rPr>
              <a:t>și</a:t>
            </a:r>
            <a:r>
              <a:rPr lang="en-US" sz="1800" b="1" dirty="0">
                <a:solidFill>
                  <a:srgbClr val="222222"/>
                </a:solidFill>
                <a:effectLst/>
                <a:latin typeface="Calibri" panose="020F0502020204030204" pitchFamily="34" charset="0"/>
                <a:ea typeface="Times New Roman" panose="02020603050405020304" pitchFamily="18" charset="0"/>
              </a:rPr>
              <a:t>/</a:t>
            </a:r>
            <a:r>
              <a:rPr lang="en-US" sz="1800" b="1" dirty="0" err="1">
                <a:solidFill>
                  <a:srgbClr val="222222"/>
                </a:solidFill>
                <a:effectLst/>
                <a:latin typeface="Calibri" panose="020F0502020204030204" pitchFamily="34" charset="0"/>
                <a:ea typeface="Times New Roman" panose="02020603050405020304" pitchFamily="18" charset="0"/>
              </a:rPr>
              <a:t>sau</a:t>
            </a:r>
            <a:r>
              <a:rPr lang="en-US" sz="1800" b="1" dirty="0">
                <a:solidFill>
                  <a:srgbClr val="222222"/>
                </a:solidFill>
                <a:effectLst/>
                <a:latin typeface="Calibri" panose="020F0502020204030204" pitchFamily="34" charset="0"/>
                <a:ea typeface="Times New Roman" panose="02020603050405020304" pitchFamily="18" charset="0"/>
              </a:rPr>
              <a:t> de </a:t>
            </a:r>
            <a:r>
              <a:rPr lang="en-US" sz="1800" b="1" dirty="0" err="1">
                <a:solidFill>
                  <a:srgbClr val="222222"/>
                </a:solidFill>
                <a:effectLst/>
                <a:latin typeface="Calibri" panose="020F0502020204030204" pitchFamily="34" charset="0"/>
                <a:ea typeface="Times New Roman" panose="02020603050405020304" pitchFamily="18" charset="0"/>
              </a:rPr>
              <a:t>către</a:t>
            </a:r>
            <a:r>
              <a:rPr lang="en-US" sz="1800" b="1" dirty="0">
                <a:solidFill>
                  <a:srgbClr val="222222"/>
                </a:solidFill>
                <a:effectLst/>
                <a:latin typeface="Calibri" panose="020F0502020204030204" pitchFamily="34" charset="0"/>
                <a:ea typeface="Times New Roman" panose="02020603050405020304" pitchFamily="18" charset="0"/>
              </a:rPr>
              <a:t> </a:t>
            </a:r>
            <a:r>
              <a:rPr lang="en-US" sz="1800" b="1" dirty="0" err="1">
                <a:solidFill>
                  <a:srgbClr val="222222"/>
                </a:solidFill>
                <a:effectLst/>
                <a:latin typeface="Calibri" panose="020F0502020204030204" pitchFamily="34" charset="0"/>
                <a:ea typeface="Times New Roman" panose="02020603050405020304" pitchFamily="18" charset="0"/>
              </a:rPr>
              <a:t>membrii</a:t>
            </a:r>
            <a:r>
              <a:rPr lang="en-US" sz="1800" b="1" dirty="0">
                <a:solidFill>
                  <a:srgbClr val="222222"/>
                </a:solidFill>
                <a:effectLst/>
                <a:latin typeface="Calibri" panose="020F0502020204030204" pitchFamily="34" charset="0"/>
                <a:ea typeface="Times New Roman" panose="02020603050405020304" pitchFamily="18" charset="0"/>
              </a:rPr>
              <a:t> </a:t>
            </a:r>
            <a:r>
              <a:rPr lang="en-US" sz="1800" b="1" dirty="0" err="1">
                <a:solidFill>
                  <a:srgbClr val="222222"/>
                </a:solidFill>
                <a:effectLst/>
                <a:latin typeface="Calibri" panose="020F0502020204030204" pitchFamily="34" charset="0"/>
                <a:ea typeface="Times New Roman" panose="02020603050405020304" pitchFamily="18" charset="0"/>
              </a:rPr>
              <a:t>biroului</a:t>
            </a:r>
            <a:r>
              <a:rPr lang="en-US" sz="1800" b="1" dirty="0">
                <a:solidFill>
                  <a:srgbClr val="222222"/>
                </a:solidFill>
                <a:effectLst/>
                <a:latin typeface="Calibri" panose="020F0502020204030204" pitchFamily="34" charset="0"/>
                <a:ea typeface="Times New Roman" panose="02020603050405020304" pitchFamily="18" charset="0"/>
              </a:rPr>
              <a:t> electoral al </a:t>
            </a:r>
            <a:r>
              <a:rPr lang="en-US" sz="1800" b="1" dirty="0" err="1">
                <a:solidFill>
                  <a:srgbClr val="222222"/>
                </a:solidFill>
                <a:effectLst/>
                <a:latin typeface="Calibri" panose="020F0502020204030204" pitchFamily="34" charset="0"/>
                <a:ea typeface="Times New Roman" panose="02020603050405020304" pitchFamily="18" charset="0"/>
              </a:rPr>
              <a:t>secției</a:t>
            </a:r>
            <a:r>
              <a:rPr lang="en-US" sz="1800" b="1" dirty="0">
                <a:solidFill>
                  <a:srgbClr val="222222"/>
                </a:solidFill>
                <a:effectLst/>
                <a:latin typeface="Calibri" panose="020F0502020204030204" pitchFamily="34" charset="0"/>
                <a:ea typeface="Times New Roman" panose="02020603050405020304" pitchFamily="18" charset="0"/>
              </a:rPr>
              <a:t> de </a:t>
            </a:r>
            <a:r>
              <a:rPr lang="en-US" sz="1800" b="1" dirty="0" err="1">
                <a:solidFill>
                  <a:srgbClr val="222222"/>
                </a:solidFill>
                <a:effectLst/>
                <a:latin typeface="Calibri" panose="020F0502020204030204" pitchFamily="34" charset="0"/>
                <a:ea typeface="Times New Roman" panose="02020603050405020304" pitchFamily="18" charset="0"/>
              </a:rPr>
              <a:t>votare</a:t>
            </a:r>
            <a:r>
              <a:rPr lang="en-US" sz="1800" b="1" dirty="0">
                <a:solidFill>
                  <a:srgbClr val="222222"/>
                </a:solidFill>
                <a:effectLst/>
                <a:latin typeface="Calibri" panose="020F0502020204030204" pitchFamily="34" charset="0"/>
                <a:ea typeface="Times New Roman" panose="02020603050405020304" pitchFamily="18" charset="0"/>
              </a:rPr>
              <a:t> </a:t>
            </a:r>
            <a:r>
              <a:rPr lang="en-US" sz="1800" b="1" dirty="0" err="1">
                <a:solidFill>
                  <a:srgbClr val="222222"/>
                </a:solidFill>
                <a:effectLst/>
                <a:latin typeface="Calibri" panose="020F0502020204030204" pitchFamily="34" charset="0"/>
                <a:ea typeface="Times New Roman" panose="02020603050405020304" pitchFamily="18" charset="0"/>
              </a:rPr>
              <a:t>desemnați</a:t>
            </a:r>
            <a:r>
              <a:rPr lang="en-US" sz="1800" b="1" dirty="0">
                <a:solidFill>
                  <a:srgbClr val="222222"/>
                </a:solidFill>
                <a:effectLst/>
                <a:latin typeface="Calibri" panose="020F0502020204030204" pitchFamily="34" charset="0"/>
                <a:ea typeface="Times New Roman" panose="02020603050405020304" pitchFamily="18" charset="0"/>
              </a:rPr>
              <a:t> de </a:t>
            </a:r>
            <a:r>
              <a:rPr lang="en-US" sz="1800" b="1" dirty="0" err="1">
                <a:solidFill>
                  <a:srgbClr val="222222"/>
                </a:solidFill>
                <a:effectLst/>
                <a:latin typeface="Calibri" panose="020F0502020204030204" pitchFamily="34" charset="0"/>
                <a:ea typeface="Times New Roman" panose="02020603050405020304" pitchFamily="18" charset="0"/>
              </a:rPr>
              <a:t>către</a:t>
            </a:r>
            <a:r>
              <a:rPr lang="en-US" sz="1800" b="1" dirty="0">
                <a:solidFill>
                  <a:srgbClr val="222222"/>
                </a:solidFill>
                <a:effectLst/>
                <a:latin typeface="Calibri" panose="020F0502020204030204" pitchFamily="34" charset="0"/>
                <a:ea typeface="Times New Roman" panose="02020603050405020304" pitchFamily="18" charset="0"/>
              </a:rPr>
              <a:t> </a:t>
            </a:r>
            <a:r>
              <a:rPr lang="en-US" sz="1800" b="1" dirty="0" err="1">
                <a:solidFill>
                  <a:srgbClr val="222222"/>
                </a:solidFill>
                <a:effectLst/>
                <a:latin typeface="Calibri" panose="020F0502020204030204" pitchFamily="34" charset="0"/>
                <a:ea typeface="Times New Roman" panose="02020603050405020304" pitchFamily="18" charset="0"/>
              </a:rPr>
              <a:t>acesta</a:t>
            </a:r>
            <a:r>
              <a:rPr lang="en-US" sz="1800" b="1" dirty="0">
                <a:solidFill>
                  <a:srgbClr val="222222"/>
                </a:solidFill>
                <a:effectLst/>
                <a:latin typeface="Calibri" panose="020F0502020204030204" pitchFamily="34" charset="0"/>
                <a:ea typeface="Times New Roman" panose="02020603050405020304" pitchFamily="18" charset="0"/>
              </a:rPr>
              <a:t>, </a:t>
            </a:r>
            <a:r>
              <a:rPr lang="en-US" sz="1800" b="1" dirty="0" err="1">
                <a:solidFill>
                  <a:srgbClr val="222222"/>
                </a:solidFill>
                <a:effectLst/>
                <a:latin typeface="Calibri" panose="020F0502020204030204" pitchFamily="34" charset="0"/>
                <a:ea typeface="Times New Roman" panose="02020603050405020304" pitchFamily="18" charset="0"/>
              </a:rPr>
              <a:t>pentru</a:t>
            </a:r>
            <a:r>
              <a:rPr lang="en-US" sz="1800" b="1" dirty="0">
                <a:solidFill>
                  <a:srgbClr val="222222"/>
                </a:solidFill>
                <a:effectLst/>
                <a:latin typeface="Calibri" panose="020F0502020204030204" pitchFamily="34" charset="0"/>
                <a:ea typeface="Times New Roman" panose="02020603050405020304" pitchFamily="18" charset="0"/>
              </a:rPr>
              <a:t> a </a:t>
            </a:r>
            <a:r>
              <a:rPr lang="en-US" sz="1800" b="1" dirty="0" err="1">
                <a:solidFill>
                  <a:srgbClr val="222222"/>
                </a:solidFill>
                <a:effectLst/>
                <a:latin typeface="Calibri" panose="020F0502020204030204" pitchFamily="34" charset="0"/>
                <a:ea typeface="Times New Roman" panose="02020603050405020304" pitchFamily="18" charset="0"/>
              </a:rPr>
              <a:t>consemna</a:t>
            </a:r>
            <a:r>
              <a:rPr lang="en-US" sz="1800" b="1" dirty="0">
                <a:solidFill>
                  <a:srgbClr val="222222"/>
                </a:solidFill>
                <a:effectLst/>
                <a:latin typeface="Calibri" panose="020F0502020204030204" pitchFamily="34" charset="0"/>
                <a:ea typeface="Times New Roman" panose="02020603050405020304" pitchFamily="18" charset="0"/>
              </a:rPr>
              <a:t> </a:t>
            </a:r>
            <a:r>
              <a:rPr lang="en-US" sz="1800" b="1" dirty="0" err="1">
                <a:solidFill>
                  <a:srgbClr val="222222"/>
                </a:solidFill>
                <a:effectLst/>
                <a:latin typeface="Calibri" panose="020F0502020204030204" pitchFamily="34" charset="0"/>
                <a:ea typeface="Times New Roman" panose="02020603050405020304" pitchFamily="18" charset="0"/>
              </a:rPr>
              <a:t>prezența</a:t>
            </a:r>
            <a:r>
              <a:rPr lang="en-US" sz="1800" b="1" dirty="0">
                <a:solidFill>
                  <a:srgbClr val="222222"/>
                </a:solidFill>
                <a:effectLst/>
                <a:latin typeface="Calibri" panose="020F0502020204030204" pitchFamily="34" charset="0"/>
                <a:ea typeface="Times New Roman" panose="02020603050405020304" pitchFamily="18" charset="0"/>
              </a:rPr>
              <a:t> la </a:t>
            </a:r>
            <a:r>
              <a:rPr lang="en-US" sz="1800" b="1" dirty="0" err="1">
                <a:solidFill>
                  <a:srgbClr val="222222"/>
                </a:solidFill>
                <a:effectLst/>
                <a:latin typeface="Calibri" panose="020F0502020204030204" pitchFamily="34" charset="0"/>
                <a:ea typeface="Times New Roman" panose="02020603050405020304" pitchFamily="18" charset="0"/>
              </a:rPr>
              <a:t>vot</a:t>
            </a:r>
            <a:r>
              <a:rPr lang="en-US" sz="1800" b="1" dirty="0">
                <a:solidFill>
                  <a:srgbClr val="222222"/>
                </a:solidFill>
                <a:effectLst/>
                <a:latin typeface="Calibri" panose="020F0502020204030204" pitchFamily="34" charset="0"/>
                <a:ea typeface="Times New Roman" panose="02020603050405020304" pitchFamily="18" charset="0"/>
              </a:rPr>
              <a:t> a </a:t>
            </a:r>
            <a:r>
              <a:rPr lang="en-US" sz="1800" b="1" dirty="0" err="1">
                <a:solidFill>
                  <a:srgbClr val="222222"/>
                </a:solidFill>
                <a:effectLst/>
                <a:latin typeface="Calibri" panose="020F0502020204030204" pitchFamily="34" charset="0"/>
                <a:ea typeface="Times New Roman" panose="02020603050405020304" pitchFamily="18" charset="0"/>
              </a:rPr>
              <a:t>anumitor</a:t>
            </a:r>
            <a:r>
              <a:rPr lang="en-US" sz="1800" b="1" dirty="0">
                <a:solidFill>
                  <a:srgbClr val="222222"/>
                </a:solidFill>
                <a:effectLst/>
                <a:latin typeface="Calibri" panose="020F0502020204030204" pitchFamily="34" charset="0"/>
                <a:ea typeface="Times New Roman" panose="02020603050405020304" pitchFamily="18" charset="0"/>
              </a:rPr>
              <a:t> </a:t>
            </a:r>
            <a:r>
              <a:rPr lang="en-US" sz="1800" b="1" dirty="0" err="1">
                <a:solidFill>
                  <a:srgbClr val="222222"/>
                </a:solidFill>
                <a:effectLst/>
                <a:latin typeface="Calibri" panose="020F0502020204030204" pitchFamily="34" charset="0"/>
                <a:ea typeface="Times New Roman" panose="02020603050405020304" pitchFamily="18" charset="0"/>
              </a:rPr>
              <a:t>categorii</a:t>
            </a:r>
            <a:r>
              <a:rPr lang="en-US" sz="1800" b="1" dirty="0">
                <a:solidFill>
                  <a:srgbClr val="222222"/>
                </a:solidFill>
                <a:effectLst/>
                <a:latin typeface="Calibri" panose="020F0502020204030204" pitchFamily="34" charset="0"/>
                <a:ea typeface="Times New Roman" panose="02020603050405020304" pitchFamily="18" charset="0"/>
              </a:rPr>
              <a:t> de </a:t>
            </a:r>
            <a:r>
              <a:rPr lang="en-US" sz="1800" b="1" dirty="0" err="1">
                <a:solidFill>
                  <a:srgbClr val="222222"/>
                </a:solidFill>
                <a:effectLst/>
                <a:latin typeface="Calibri" panose="020F0502020204030204" pitchFamily="34" charset="0"/>
                <a:ea typeface="Times New Roman" panose="02020603050405020304" pitchFamily="18" charset="0"/>
              </a:rPr>
              <a:t>alegători</a:t>
            </a:r>
            <a:r>
              <a:rPr lang="en-US" sz="1800" b="1" dirty="0">
                <a:solidFill>
                  <a:srgbClr val="222222"/>
                </a:solidFill>
                <a:effectLst/>
                <a:latin typeface="Calibri" panose="020F0502020204030204" pitchFamily="34" charset="0"/>
                <a:ea typeface="Times New Roman" panose="02020603050405020304" pitchFamily="18" charset="0"/>
              </a:rPr>
              <a:t>, precum: </a:t>
            </a:r>
            <a:endParaRPr lang="en-US" sz="1400" dirty="0">
              <a:effectLst/>
              <a:latin typeface="Calibri" panose="020F0502020204030204" pitchFamily="34" charset="0"/>
              <a:ea typeface="Calibri" panose="020F0502020204030204" pitchFamily="34" charset="0"/>
            </a:endParaRPr>
          </a:p>
          <a:p>
            <a:pPr marL="742950" lvl="1" indent="-285750" algn="just">
              <a:buFont typeface="Wingdings" panose="05000000000000000000" pitchFamily="2" charset="2"/>
              <a:buChar char="Ø"/>
            </a:pPr>
            <a:r>
              <a:rPr lang="en-US" b="1" dirty="0" err="1">
                <a:solidFill>
                  <a:srgbClr val="222222"/>
                </a:solidFill>
                <a:effectLst/>
                <a:latin typeface="Calibri" panose="020F0502020204030204" pitchFamily="34" charset="0"/>
                <a:ea typeface="Times New Roman" panose="02020603050405020304" pitchFamily="18" charset="0"/>
              </a:rPr>
              <a:t>cei</a:t>
            </a:r>
            <a:r>
              <a:rPr lang="en-US" b="1" dirty="0">
                <a:solidFill>
                  <a:srgbClr val="222222"/>
                </a:solidFill>
                <a:effectLst/>
                <a:latin typeface="Calibri" panose="020F0502020204030204" pitchFamily="34" charset="0"/>
                <a:ea typeface="Times New Roman" panose="02020603050405020304" pitchFamily="18" charset="0"/>
              </a:rPr>
              <a:t> care se </a:t>
            </a:r>
            <a:r>
              <a:rPr lang="en-US" b="1" dirty="0" err="1">
                <a:solidFill>
                  <a:srgbClr val="222222"/>
                </a:solidFill>
                <a:effectLst/>
                <a:latin typeface="Calibri" panose="020F0502020204030204" pitchFamily="34" charset="0"/>
                <a:ea typeface="Times New Roman" panose="02020603050405020304" pitchFamily="18" charset="0"/>
              </a:rPr>
              <a:t>prezintă</a:t>
            </a:r>
            <a:r>
              <a:rPr lang="en-US" b="1" dirty="0">
                <a:solidFill>
                  <a:srgbClr val="222222"/>
                </a:solidFill>
                <a:effectLst/>
                <a:latin typeface="Calibri" panose="020F0502020204030204" pitchFamily="34" charset="0"/>
                <a:ea typeface="Times New Roman" panose="02020603050405020304" pitchFamily="18" charset="0"/>
              </a:rPr>
              <a:t> la </a:t>
            </a:r>
            <a:r>
              <a:rPr lang="en-US" b="1" dirty="0" err="1">
                <a:solidFill>
                  <a:srgbClr val="222222"/>
                </a:solidFill>
                <a:effectLst/>
                <a:latin typeface="Calibri" panose="020F0502020204030204" pitchFamily="34" charset="0"/>
                <a:ea typeface="Times New Roman" panose="02020603050405020304" pitchFamily="18" charset="0"/>
              </a:rPr>
              <a:t>vot</a:t>
            </a:r>
            <a:r>
              <a:rPr lang="en-US" b="1" dirty="0">
                <a:solidFill>
                  <a:srgbClr val="222222"/>
                </a:solidFill>
                <a:effectLst/>
                <a:latin typeface="Calibri" panose="020F0502020204030204" pitchFamily="34" charset="0"/>
                <a:ea typeface="Times New Roman" panose="02020603050405020304" pitchFamily="18" charset="0"/>
              </a:rPr>
              <a:t> </a:t>
            </a:r>
            <a:r>
              <a:rPr lang="en-US" b="1" dirty="0" err="1">
                <a:solidFill>
                  <a:srgbClr val="222222"/>
                </a:solidFill>
                <a:effectLst/>
                <a:latin typeface="Calibri" panose="020F0502020204030204" pitchFamily="34" charset="0"/>
                <a:ea typeface="Times New Roman" panose="02020603050405020304" pitchFamily="18" charset="0"/>
              </a:rPr>
              <a:t>şi</a:t>
            </a:r>
            <a:r>
              <a:rPr lang="en-US" b="1" dirty="0">
                <a:solidFill>
                  <a:srgbClr val="222222"/>
                </a:solidFill>
                <a:effectLst/>
                <a:latin typeface="Calibri" panose="020F0502020204030204" pitchFamily="34" charset="0"/>
                <a:ea typeface="Times New Roman" panose="02020603050405020304" pitchFamily="18" charset="0"/>
              </a:rPr>
              <a:t> fac </a:t>
            </a:r>
            <a:r>
              <a:rPr lang="en-US" b="1" dirty="0" err="1">
                <a:solidFill>
                  <a:srgbClr val="222222"/>
                </a:solidFill>
                <a:effectLst/>
                <a:latin typeface="Calibri" panose="020F0502020204030204" pitchFamily="34" charset="0"/>
                <a:ea typeface="Times New Roman" panose="02020603050405020304" pitchFamily="18" charset="0"/>
              </a:rPr>
              <a:t>dovada</a:t>
            </a:r>
            <a:r>
              <a:rPr lang="en-US" b="1" dirty="0">
                <a:solidFill>
                  <a:srgbClr val="222222"/>
                </a:solidFill>
                <a:effectLst/>
                <a:latin typeface="Calibri" panose="020F0502020204030204" pitchFamily="34" charset="0"/>
                <a:ea typeface="Times New Roman" panose="02020603050405020304" pitchFamily="18" charset="0"/>
              </a:rPr>
              <a:t> </a:t>
            </a:r>
            <a:r>
              <a:rPr lang="en-US" b="1" dirty="0" err="1">
                <a:solidFill>
                  <a:srgbClr val="222222"/>
                </a:solidFill>
                <a:effectLst/>
                <a:latin typeface="Calibri" panose="020F0502020204030204" pitchFamily="34" charset="0"/>
                <a:ea typeface="Times New Roman" panose="02020603050405020304" pitchFamily="18" charset="0"/>
              </a:rPr>
              <a:t>că</a:t>
            </a:r>
            <a:r>
              <a:rPr lang="en-US" b="1" dirty="0">
                <a:solidFill>
                  <a:srgbClr val="222222"/>
                </a:solidFill>
                <a:effectLst/>
                <a:latin typeface="Calibri" panose="020F0502020204030204" pitchFamily="34" charset="0"/>
                <a:ea typeface="Times New Roman" panose="02020603050405020304" pitchFamily="18" charset="0"/>
              </a:rPr>
              <a:t> au </a:t>
            </a:r>
            <a:r>
              <a:rPr lang="en-US" b="1" dirty="0" err="1">
                <a:solidFill>
                  <a:srgbClr val="222222"/>
                </a:solidFill>
                <a:effectLst/>
                <a:latin typeface="Calibri" panose="020F0502020204030204" pitchFamily="34" charset="0"/>
                <a:ea typeface="Times New Roman" panose="02020603050405020304" pitchFamily="18" charset="0"/>
              </a:rPr>
              <a:t>domiciliul</a:t>
            </a:r>
            <a:r>
              <a:rPr lang="en-US" b="1" dirty="0">
                <a:solidFill>
                  <a:srgbClr val="222222"/>
                </a:solidFill>
                <a:effectLst/>
                <a:latin typeface="Calibri" panose="020F0502020204030204" pitchFamily="34" charset="0"/>
                <a:ea typeface="Times New Roman" panose="02020603050405020304" pitchFamily="18" charset="0"/>
              </a:rPr>
              <a:t> pe raza </a:t>
            </a:r>
            <a:r>
              <a:rPr lang="en-US" b="1" dirty="0" err="1">
                <a:solidFill>
                  <a:srgbClr val="222222"/>
                </a:solidFill>
                <a:effectLst/>
                <a:latin typeface="Calibri" panose="020F0502020204030204" pitchFamily="34" charset="0"/>
                <a:ea typeface="Times New Roman" panose="02020603050405020304" pitchFamily="18" charset="0"/>
              </a:rPr>
              <a:t>secţiei</a:t>
            </a:r>
            <a:r>
              <a:rPr lang="en-US" b="1" dirty="0">
                <a:solidFill>
                  <a:srgbClr val="222222"/>
                </a:solidFill>
                <a:effectLst/>
                <a:latin typeface="Calibri" panose="020F0502020204030204" pitchFamily="34" charset="0"/>
                <a:ea typeface="Times New Roman" panose="02020603050405020304" pitchFamily="18" charset="0"/>
              </a:rPr>
              <a:t> de </a:t>
            </a:r>
            <a:r>
              <a:rPr lang="en-US" b="1" dirty="0" err="1">
                <a:solidFill>
                  <a:srgbClr val="222222"/>
                </a:solidFill>
                <a:effectLst/>
                <a:latin typeface="Calibri" panose="020F0502020204030204" pitchFamily="34" charset="0"/>
                <a:ea typeface="Times New Roman" panose="02020603050405020304" pitchFamily="18" charset="0"/>
              </a:rPr>
              <a:t>votare</a:t>
            </a:r>
            <a:r>
              <a:rPr lang="en-US" b="1" dirty="0">
                <a:solidFill>
                  <a:srgbClr val="222222"/>
                </a:solidFill>
                <a:effectLst/>
                <a:latin typeface="Calibri" panose="020F0502020204030204" pitchFamily="34" charset="0"/>
                <a:ea typeface="Times New Roman" panose="02020603050405020304" pitchFamily="18" charset="0"/>
              </a:rPr>
              <a:t> respective, </a:t>
            </a:r>
            <a:r>
              <a:rPr lang="en-US" b="1" dirty="0" err="1">
                <a:solidFill>
                  <a:srgbClr val="222222"/>
                </a:solidFill>
                <a:effectLst/>
                <a:latin typeface="Calibri" panose="020F0502020204030204" pitchFamily="34" charset="0"/>
                <a:ea typeface="Times New Roman" panose="02020603050405020304" pitchFamily="18" charset="0"/>
              </a:rPr>
              <a:t>însă</a:t>
            </a:r>
            <a:r>
              <a:rPr lang="en-US" b="1" dirty="0">
                <a:solidFill>
                  <a:srgbClr val="222222"/>
                </a:solidFill>
                <a:effectLst/>
                <a:latin typeface="Calibri" panose="020F0502020204030204" pitchFamily="34" charset="0"/>
                <a:ea typeface="Times New Roman" panose="02020603050405020304" pitchFamily="18" charset="0"/>
              </a:rPr>
              <a:t> au </a:t>
            </a:r>
            <a:r>
              <a:rPr lang="en-US" b="1" dirty="0" err="1">
                <a:solidFill>
                  <a:srgbClr val="222222"/>
                </a:solidFill>
                <a:effectLst/>
                <a:latin typeface="Calibri" panose="020F0502020204030204" pitchFamily="34" charset="0"/>
                <a:ea typeface="Times New Roman" panose="02020603050405020304" pitchFamily="18" charset="0"/>
              </a:rPr>
              <a:t>fost</a:t>
            </a:r>
            <a:r>
              <a:rPr lang="en-US" b="1" dirty="0">
                <a:solidFill>
                  <a:srgbClr val="222222"/>
                </a:solidFill>
                <a:effectLst/>
                <a:latin typeface="Calibri" panose="020F0502020204030204" pitchFamily="34" charset="0"/>
                <a:ea typeface="Times New Roman" panose="02020603050405020304" pitchFamily="18" charset="0"/>
              </a:rPr>
              <a:t> </a:t>
            </a:r>
            <a:r>
              <a:rPr lang="en-US" b="1" dirty="0" err="1">
                <a:solidFill>
                  <a:srgbClr val="222222"/>
                </a:solidFill>
                <a:effectLst/>
                <a:latin typeface="Calibri" panose="020F0502020204030204" pitchFamily="34" charset="0"/>
                <a:ea typeface="Times New Roman" panose="02020603050405020304" pitchFamily="18" charset="0"/>
              </a:rPr>
              <a:t>omişi</a:t>
            </a:r>
            <a:r>
              <a:rPr lang="en-US" b="1" dirty="0">
                <a:solidFill>
                  <a:srgbClr val="222222"/>
                </a:solidFill>
                <a:effectLst/>
                <a:latin typeface="Calibri" panose="020F0502020204030204" pitchFamily="34" charset="0"/>
                <a:ea typeface="Times New Roman" panose="02020603050405020304" pitchFamily="18" charset="0"/>
              </a:rPr>
              <a:t> din </a:t>
            </a:r>
            <a:r>
              <a:rPr lang="en-US" b="1" dirty="0" err="1">
                <a:solidFill>
                  <a:srgbClr val="222222"/>
                </a:solidFill>
                <a:effectLst/>
                <a:latin typeface="Calibri" panose="020F0502020204030204" pitchFamily="34" charset="0"/>
                <a:ea typeface="Times New Roman" panose="02020603050405020304" pitchFamily="18" charset="0"/>
              </a:rPr>
              <a:t>lista</a:t>
            </a:r>
            <a:r>
              <a:rPr lang="en-US" b="1" dirty="0">
                <a:solidFill>
                  <a:srgbClr val="222222"/>
                </a:solidFill>
                <a:effectLst/>
                <a:latin typeface="Calibri" panose="020F0502020204030204" pitchFamily="34" charset="0"/>
                <a:ea typeface="Times New Roman" panose="02020603050405020304" pitchFamily="18" charset="0"/>
              </a:rPr>
              <a:t> </a:t>
            </a:r>
            <a:r>
              <a:rPr lang="en-US" b="1" dirty="0" err="1">
                <a:solidFill>
                  <a:srgbClr val="222222"/>
                </a:solidFill>
                <a:effectLst/>
                <a:latin typeface="Calibri" panose="020F0502020204030204" pitchFamily="34" charset="0"/>
                <a:ea typeface="Times New Roman" panose="02020603050405020304" pitchFamily="18" charset="0"/>
              </a:rPr>
              <a:t>electorală</a:t>
            </a:r>
            <a:r>
              <a:rPr lang="en-US" b="1" dirty="0">
                <a:solidFill>
                  <a:srgbClr val="222222"/>
                </a:solidFill>
                <a:effectLst/>
                <a:latin typeface="Calibri" panose="020F0502020204030204" pitchFamily="34" charset="0"/>
                <a:ea typeface="Times New Roman" panose="02020603050405020304" pitchFamily="18" charset="0"/>
              </a:rPr>
              <a:t> </a:t>
            </a:r>
            <a:r>
              <a:rPr lang="en-US" b="1" dirty="0" err="1">
                <a:solidFill>
                  <a:srgbClr val="222222"/>
                </a:solidFill>
                <a:effectLst/>
                <a:latin typeface="Calibri" panose="020F0502020204030204" pitchFamily="34" charset="0"/>
                <a:ea typeface="Times New Roman" panose="02020603050405020304" pitchFamily="18" charset="0"/>
              </a:rPr>
              <a:t>permanentă</a:t>
            </a:r>
            <a:r>
              <a:rPr lang="en-US" b="1" dirty="0">
                <a:solidFill>
                  <a:srgbClr val="222222"/>
                </a:solidFill>
                <a:effectLst/>
                <a:latin typeface="Calibri" panose="020F0502020204030204" pitchFamily="34" charset="0"/>
                <a:ea typeface="Times New Roman" panose="02020603050405020304" pitchFamily="18" charset="0"/>
              </a:rPr>
              <a:t> a </a:t>
            </a:r>
            <a:r>
              <a:rPr lang="en-US" b="1" dirty="0" err="1">
                <a:solidFill>
                  <a:srgbClr val="222222"/>
                </a:solidFill>
                <a:effectLst/>
                <a:latin typeface="Calibri" panose="020F0502020204030204" pitchFamily="34" charset="0"/>
                <a:ea typeface="Times New Roman" panose="02020603050405020304" pitchFamily="18" charset="0"/>
              </a:rPr>
              <a:t>secţiei</a:t>
            </a:r>
            <a:r>
              <a:rPr lang="en-US" b="1" dirty="0">
                <a:solidFill>
                  <a:srgbClr val="222222"/>
                </a:solidFill>
                <a:effectLst/>
                <a:latin typeface="Calibri" panose="020F0502020204030204" pitchFamily="34" charset="0"/>
                <a:ea typeface="Times New Roman" panose="02020603050405020304" pitchFamily="18" charset="0"/>
              </a:rPr>
              <a:t> de </a:t>
            </a:r>
            <a:r>
              <a:rPr lang="en-US" b="1" dirty="0" err="1">
                <a:solidFill>
                  <a:srgbClr val="222222"/>
                </a:solidFill>
                <a:effectLst/>
                <a:latin typeface="Calibri" panose="020F0502020204030204" pitchFamily="34" charset="0"/>
                <a:ea typeface="Times New Roman" panose="02020603050405020304" pitchFamily="18" charset="0"/>
              </a:rPr>
              <a:t>votare</a:t>
            </a:r>
            <a:r>
              <a:rPr lang="en-US" b="1" dirty="0">
                <a:solidFill>
                  <a:srgbClr val="222222"/>
                </a:solidFill>
                <a:effectLst/>
                <a:latin typeface="Calibri" panose="020F0502020204030204" pitchFamily="34" charset="0"/>
                <a:ea typeface="Times New Roman" panose="02020603050405020304" pitchFamily="18" charset="0"/>
              </a:rPr>
              <a:t> respective;</a:t>
            </a:r>
            <a:endParaRPr lang="en-US" sz="1400" dirty="0">
              <a:effectLst/>
              <a:latin typeface="Calibri" panose="020F0502020204030204" pitchFamily="34" charset="0"/>
              <a:ea typeface="Calibri" panose="020F0502020204030204" pitchFamily="34" charset="0"/>
            </a:endParaRPr>
          </a:p>
          <a:p>
            <a:pPr marL="742950" lvl="1" indent="-285750" algn="just">
              <a:buFont typeface="Wingdings" panose="05000000000000000000" pitchFamily="2" charset="2"/>
              <a:buChar char="Ø"/>
            </a:pPr>
            <a:r>
              <a:rPr lang="en-US" b="1" dirty="0" err="1">
                <a:solidFill>
                  <a:srgbClr val="222222"/>
                </a:solidFill>
                <a:effectLst/>
                <a:latin typeface="Calibri" panose="020F0502020204030204" pitchFamily="34" charset="0"/>
                <a:ea typeface="Times New Roman" panose="02020603050405020304" pitchFamily="18" charset="0"/>
              </a:rPr>
              <a:t>membrii</a:t>
            </a:r>
            <a:r>
              <a:rPr lang="en-US" b="1" dirty="0">
                <a:solidFill>
                  <a:srgbClr val="222222"/>
                </a:solidFill>
                <a:effectLst/>
                <a:latin typeface="Calibri" panose="020F0502020204030204" pitchFamily="34" charset="0"/>
                <a:ea typeface="Times New Roman" panose="02020603050405020304" pitchFamily="18" charset="0"/>
              </a:rPr>
              <a:t> </a:t>
            </a:r>
            <a:r>
              <a:rPr lang="en-US" b="1" dirty="0" err="1">
                <a:solidFill>
                  <a:srgbClr val="222222"/>
                </a:solidFill>
                <a:effectLst/>
                <a:latin typeface="Calibri" panose="020F0502020204030204" pitchFamily="34" charset="0"/>
                <a:ea typeface="Times New Roman" panose="02020603050405020304" pitchFamily="18" charset="0"/>
              </a:rPr>
              <a:t>biroului</a:t>
            </a:r>
            <a:r>
              <a:rPr lang="en-US" b="1" dirty="0">
                <a:solidFill>
                  <a:srgbClr val="222222"/>
                </a:solidFill>
                <a:effectLst/>
                <a:latin typeface="Calibri" panose="020F0502020204030204" pitchFamily="34" charset="0"/>
                <a:ea typeface="Times New Roman" panose="02020603050405020304" pitchFamily="18" charset="0"/>
              </a:rPr>
              <a:t> electoral al </a:t>
            </a:r>
            <a:r>
              <a:rPr lang="en-US" b="1" dirty="0" err="1">
                <a:solidFill>
                  <a:srgbClr val="222222"/>
                </a:solidFill>
                <a:effectLst/>
                <a:latin typeface="Calibri" panose="020F0502020204030204" pitchFamily="34" charset="0"/>
                <a:ea typeface="Times New Roman" panose="02020603050405020304" pitchFamily="18" charset="0"/>
              </a:rPr>
              <a:t>secţiei</a:t>
            </a:r>
            <a:r>
              <a:rPr lang="en-US" b="1" dirty="0">
                <a:solidFill>
                  <a:srgbClr val="222222"/>
                </a:solidFill>
                <a:effectLst/>
                <a:latin typeface="Calibri" panose="020F0502020204030204" pitchFamily="34" charset="0"/>
                <a:ea typeface="Times New Roman" panose="02020603050405020304" pitchFamily="18" charset="0"/>
              </a:rPr>
              <a:t> de </a:t>
            </a:r>
            <a:r>
              <a:rPr lang="en-US" b="1" dirty="0" err="1">
                <a:solidFill>
                  <a:srgbClr val="222222"/>
                </a:solidFill>
                <a:effectLst/>
                <a:latin typeface="Calibri" panose="020F0502020204030204" pitchFamily="34" charset="0"/>
                <a:ea typeface="Times New Roman" panose="02020603050405020304" pitchFamily="18" charset="0"/>
              </a:rPr>
              <a:t>votare</a:t>
            </a:r>
            <a:r>
              <a:rPr lang="en-US" b="1" dirty="0">
                <a:solidFill>
                  <a:srgbClr val="222222"/>
                </a:solidFill>
                <a:effectLst/>
                <a:latin typeface="Calibri" panose="020F0502020204030204" pitchFamily="34" charset="0"/>
                <a:ea typeface="Times New Roman" panose="02020603050405020304" pitchFamily="18" charset="0"/>
              </a:rPr>
              <a:t>, </a:t>
            </a:r>
            <a:r>
              <a:rPr lang="en-US" b="1" dirty="0" err="1">
                <a:solidFill>
                  <a:srgbClr val="222222"/>
                </a:solidFill>
                <a:effectLst/>
                <a:latin typeface="Calibri" panose="020F0502020204030204" pitchFamily="34" charset="0"/>
                <a:ea typeface="Times New Roman" panose="02020603050405020304" pitchFamily="18" charset="0"/>
              </a:rPr>
              <a:t>persoanele</a:t>
            </a:r>
            <a:r>
              <a:rPr lang="en-US" b="1" dirty="0">
                <a:solidFill>
                  <a:srgbClr val="222222"/>
                </a:solidFill>
                <a:effectLst/>
                <a:latin typeface="Calibri" panose="020F0502020204030204" pitchFamily="34" charset="0"/>
                <a:ea typeface="Times New Roman" panose="02020603050405020304" pitchFamily="18" charset="0"/>
              </a:rPr>
              <a:t> </a:t>
            </a:r>
            <a:r>
              <a:rPr lang="en-US" b="1" dirty="0" err="1">
                <a:solidFill>
                  <a:srgbClr val="222222"/>
                </a:solidFill>
                <a:effectLst/>
                <a:latin typeface="Calibri" panose="020F0502020204030204" pitchFamily="34" charset="0"/>
                <a:ea typeface="Times New Roman" panose="02020603050405020304" pitchFamily="18" charset="0"/>
              </a:rPr>
              <a:t>însărcinate</a:t>
            </a:r>
            <a:r>
              <a:rPr lang="en-US" b="1" dirty="0">
                <a:solidFill>
                  <a:srgbClr val="222222"/>
                </a:solidFill>
                <a:effectLst/>
                <a:latin typeface="Calibri" panose="020F0502020204030204" pitchFamily="34" charset="0"/>
                <a:ea typeface="Times New Roman" panose="02020603050405020304" pitchFamily="18" charset="0"/>
              </a:rPr>
              <a:t> cu </a:t>
            </a:r>
            <a:r>
              <a:rPr lang="en-US" b="1" dirty="0" err="1">
                <a:solidFill>
                  <a:srgbClr val="222222"/>
                </a:solidFill>
                <a:effectLst/>
                <a:latin typeface="Calibri" panose="020F0502020204030204" pitchFamily="34" charset="0"/>
                <a:ea typeface="Times New Roman" panose="02020603050405020304" pitchFamily="18" charset="0"/>
              </a:rPr>
              <a:t>menţinerea</a:t>
            </a:r>
            <a:r>
              <a:rPr lang="en-US" b="1" dirty="0">
                <a:solidFill>
                  <a:srgbClr val="222222"/>
                </a:solidFill>
                <a:effectLst/>
                <a:latin typeface="Calibri" panose="020F0502020204030204" pitchFamily="34" charset="0"/>
                <a:ea typeface="Times New Roman" panose="02020603050405020304" pitchFamily="18" charset="0"/>
              </a:rPr>
              <a:t> </a:t>
            </a:r>
            <a:r>
              <a:rPr lang="en-US" b="1" dirty="0" err="1">
                <a:solidFill>
                  <a:srgbClr val="222222"/>
                </a:solidFill>
                <a:effectLst/>
                <a:latin typeface="Calibri" panose="020F0502020204030204" pitchFamily="34" charset="0"/>
                <a:ea typeface="Times New Roman" panose="02020603050405020304" pitchFamily="18" charset="0"/>
              </a:rPr>
              <a:t>ordinii</a:t>
            </a:r>
            <a:r>
              <a:rPr lang="en-US" b="1" dirty="0">
                <a:solidFill>
                  <a:srgbClr val="222222"/>
                </a:solidFill>
                <a:effectLst/>
                <a:latin typeface="Calibri" panose="020F0502020204030204" pitchFamily="34" charset="0"/>
                <a:ea typeface="Times New Roman" panose="02020603050405020304" pitchFamily="18" charset="0"/>
              </a:rPr>
              <a:t> </a:t>
            </a:r>
            <a:r>
              <a:rPr lang="en-US" b="1" dirty="0" err="1">
                <a:solidFill>
                  <a:srgbClr val="222222"/>
                </a:solidFill>
                <a:effectLst/>
                <a:latin typeface="Calibri" panose="020F0502020204030204" pitchFamily="34" charset="0"/>
                <a:ea typeface="Times New Roman" panose="02020603050405020304" pitchFamily="18" charset="0"/>
              </a:rPr>
              <a:t>şi</a:t>
            </a:r>
            <a:r>
              <a:rPr lang="en-US" b="1" dirty="0">
                <a:solidFill>
                  <a:srgbClr val="222222"/>
                </a:solidFill>
                <a:effectLst/>
                <a:latin typeface="Calibri" panose="020F0502020204030204" pitchFamily="34" charset="0"/>
                <a:ea typeface="Times New Roman" panose="02020603050405020304" pitchFamily="18" charset="0"/>
              </a:rPr>
              <a:t> </a:t>
            </a:r>
            <a:r>
              <a:rPr lang="en-US" b="1" dirty="0" err="1">
                <a:solidFill>
                  <a:srgbClr val="222222"/>
                </a:solidFill>
                <a:effectLst/>
                <a:latin typeface="Calibri" panose="020F0502020204030204" pitchFamily="34" charset="0"/>
                <a:ea typeface="Times New Roman" panose="02020603050405020304" pitchFamily="18" charset="0"/>
              </a:rPr>
              <a:t>operatorii</a:t>
            </a:r>
            <a:r>
              <a:rPr lang="en-US" b="1" dirty="0">
                <a:solidFill>
                  <a:srgbClr val="222222"/>
                </a:solidFill>
                <a:effectLst/>
                <a:latin typeface="Calibri" panose="020F0502020204030204" pitchFamily="34" charset="0"/>
                <a:ea typeface="Times New Roman" panose="02020603050405020304" pitchFamily="18" charset="0"/>
              </a:rPr>
              <a:t> de calculator, </a:t>
            </a:r>
            <a:r>
              <a:rPr lang="en-US" b="1" dirty="0" err="1">
                <a:solidFill>
                  <a:srgbClr val="222222"/>
                </a:solidFill>
                <a:effectLst/>
                <a:latin typeface="Calibri" panose="020F0502020204030204" pitchFamily="34" charset="0"/>
                <a:ea typeface="Times New Roman" panose="02020603050405020304" pitchFamily="18" charset="0"/>
              </a:rPr>
              <a:t>dacă</a:t>
            </a:r>
            <a:r>
              <a:rPr lang="en-US" b="1" dirty="0">
                <a:solidFill>
                  <a:srgbClr val="222222"/>
                </a:solidFill>
                <a:effectLst/>
                <a:latin typeface="Calibri" panose="020F0502020204030204" pitchFamily="34" charset="0"/>
                <a:ea typeface="Times New Roman" panose="02020603050405020304" pitchFamily="18" charset="0"/>
              </a:rPr>
              <a:t> </a:t>
            </a:r>
            <a:r>
              <a:rPr lang="en-US" b="1" dirty="0" err="1">
                <a:solidFill>
                  <a:srgbClr val="222222"/>
                </a:solidFill>
                <a:effectLst/>
                <a:latin typeface="Calibri" panose="020F0502020204030204" pitchFamily="34" charset="0"/>
                <a:ea typeface="Times New Roman" panose="02020603050405020304" pitchFamily="18" charset="0"/>
              </a:rPr>
              <a:t>aceştia</a:t>
            </a:r>
            <a:r>
              <a:rPr lang="en-US" b="1" dirty="0">
                <a:solidFill>
                  <a:srgbClr val="222222"/>
                </a:solidFill>
                <a:effectLst/>
                <a:latin typeface="Calibri" panose="020F0502020204030204" pitchFamily="34" charset="0"/>
                <a:ea typeface="Times New Roman" panose="02020603050405020304" pitchFamily="18" charset="0"/>
              </a:rPr>
              <a:t> nu sunt </a:t>
            </a:r>
            <a:r>
              <a:rPr lang="en-US" b="1" dirty="0" err="1">
                <a:solidFill>
                  <a:srgbClr val="222222"/>
                </a:solidFill>
                <a:effectLst/>
                <a:latin typeface="Calibri" panose="020F0502020204030204" pitchFamily="34" charset="0"/>
                <a:ea typeface="Times New Roman" panose="02020603050405020304" pitchFamily="18" charset="0"/>
              </a:rPr>
              <a:t>înscrişi</a:t>
            </a:r>
            <a:r>
              <a:rPr lang="en-US" b="1" dirty="0">
                <a:solidFill>
                  <a:srgbClr val="222222"/>
                </a:solidFill>
                <a:effectLst/>
                <a:latin typeface="Calibri" panose="020F0502020204030204" pitchFamily="34" charset="0"/>
                <a:ea typeface="Times New Roman" panose="02020603050405020304" pitchFamily="18" charset="0"/>
              </a:rPr>
              <a:t> </a:t>
            </a:r>
            <a:r>
              <a:rPr lang="en-US" b="1" dirty="0" err="1">
                <a:solidFill>
                  <a:srgbClr val="222222"/>
                </a:solidFill>
                <a:effectLst/>
                <a:latin typeface="Calibri" panose="020F0502020204030204" pitchFamily="34" charset="0"/>
                <a:ea typeface="Times New Roman" panose="02020603050405020304" pitchFamily="18" charset="0"/>
              </a:rPr>
              <a:t>în</a:t>
            </a:r>
            <a:r>
              <a:rPr lang="en-US" b="1" dirty="0">
                <a:solidFill>
                  <a:srgbClr val="222222"/>
                </a:solidFill>
                <a:effectLst/>
                <a:latin typeface="Calibri" panose="020F0502020204030204" pitchFamily="34" charset="0"/>
                <a:ea typeface="Times New Roman" panose="02020603050405020304" pitchFamily="18" charset="0"/>
              </a:rPr>
              <a:t> </a:t>
            </a:r>
            <a:r>
              <a:rPr lang="en-US" b="1" dirty="0" err="1">
                <a:solidFill>
                  <a:srgbClr val="222222"/>
                </a:solidFill>
                <a:effectLst/>
                <a:latin typeface="Calibri" panose="020F0502020204030204" pitchFamily="34" charset="0"/>
                <a:ea typeface="Times New Roman" panose="02020603050405020304" pitchFamily="18" charset="0"/>
              </a:rPr>
              <a:t>lista</a:t>
            </a:r>
            <a:r>
              <a:rPr lang="en-US" b="1" dirty="0">
                <a:solidFill>
                  <a:srgbClr val="222222"/>
                </a:solidFill>
                <a:effectLst/>
                <a:latin typeface="Calibri" panose="020F0502020204030204" pitchFamily="34" charset="0"/>
                <a:ea typeface="Times New Roman" panose="02020603050405020304" pitchFamily="18" charset="0"/>
              </a:rPr>
              <a:t> </a:t>
            </a:r>
            <a:r>
              <a:rPr lang="en-US" b="1" dirty="0" err="1">
                <a:solidFill>
                  <a:srgbClr val="222222"/>
                </a:solidFill>
                <a:effectLst/>
                <a:latin typeface="Calibri" panose="020F0502020204030204" pitchFamily="34" charset="0"/>
                <a:ea typeface="Times New Roman" panose="02020603050405020304" pitchFamily="18" charset="0"/>
              </a:rPr>
              <a:t>electorală</a:t>
            </a:r>
            <a:r>
              <a:rPr lang="en-US" b="1" dirty="0">
                <a:solidFill>
                  <a:srgbClr val="222222"/>
                </a:solidFill>
                <a:effectLst/>
                <a:latin typeface="Calibri" panose="020F0502020204030204" pitchFamily="34" charset="0"/>
                <a:ea typeface="Times New Roman" panose="02020603050405020304" pitchFamily="18" charset="0"/>
              </a:rPr>
              <a:t> </a:t>
            </a:r>
            <a:r>
              <a:rPr lang="en-US" b="1" dirty="0" err="1">
                <a:solidFill>
                  <a:srgbClr val="222222"/>
                </a:solidFill>
                <a:effectLst/>
                <a:latin typeface="Calibri" panose="020F0502020204030204" pitchFamily="34" charset="0"/>
                <a:ea typeface="Times New Roman" panose="02020603050405020304" pitchFamily="18" charset="0"/>
              </a:rPr>
              <a:t>permanentă</a:t>
            </a:r>
            <a:r>
              <a:rPr lang="en-US" b="1" dirty="0">
                <a:solidFill>
                  <a:srgbClr val="222222"/>
                </a:solidFill>
                <a:effectLst/>
                <a:latin typeface="Calibri" panose="020F0502020204030204" pitchFamily="34" charset="0"/>
                <a:ea typeface="Times New Roman" panose="02020603050405020304" pitchFamily="18" charset="0"/>
              </a:rPr>
              <a:t> a </a:t>
            </a:r>
            <a:r>
              <a:rPr lang="en-US" b="1" dirty="0" err="1">
                <a:solidFill>
                  <a:srgbClr val="222222"/>
                </a:solidFill>
                <a:effectLst/>
                <a:latin typeface="Calibri" panose="020F0502020204030204" pitchFamily="34" charset="0"/>
                <a:ea typeface="Times New Roman" panose="02020603050405020304" pitchFamily="18" charset="0"/>
              </a:rPr>
              <a:t>secţiei</a:t>
            </a:r>
            <a:r>
              <a:rPr lang="en-US" b="1" dirty="0">
                <a:solidFill>
                  <a:srgbClr val="222222"/>
                </a:solidFill>
                <a:effectLst/>
                <a:latin typeface="Calibri" panose="020F0502020204030204" pitchFamily="34" charset="0"/>
                <a:ea typeface="Times New Roman" panose="02020603050405020304" pitchFamily="18" charset="0"/>
              </a:rPr>
              <a:t> de </a:t>
            </a:r>
            <a:r>
              <a:rPr lang="en-US" b="1" dirty="0" err="1">
                <a:solidFill>
                  <a:srgbClr val="222222"/>
                </a:solidFill>
                <a:effectLst/>
                <a:latin typeface="Calibri" panose="020F0502020204030204" pitchFamily="34" charset="0"/>
                <a:ea typeface="Times New Roman" panose="02020603050405020304" pitchFamily="18" charset="0"/>
              </a:rPr>
              <a:t>votare</a:t>
            </a:r>
            <a:r>
              <a:rPr lang="en-US" b="1" dirty="0">
                <a:solidFill>
                  <a:srgbClr val="222222"/>
                </a:solidFill>
                <a:effectLst/>
                <a:latin typeface="Calibri" panose="020F0502020204030204" pitchFamily="34" charset="0"/>
                <a:ea typeface="Times New Roman" panose="02020603050405020304" pitchFamily="18" charset="0"/>
              </a:rPr>
              <a:t> respective;</a:t>
            </a:r>
            <a:endParaRPr lang="en-US" sz="1400" dirty="0">
              <a:effectLst/>
              <a:latin typeface="Calibri" panose="020F0502020204030204" pitchFamily="34" charset="0"/>
              <a:ea typeface="Calibri" panose="020F0502020204030204" pitchFamily="34" charset="0"/>
            </a:endParaRPr>
          </a:p>
          <a:p>
            <a:pPr marL="742950" lvl="1" indent="-285750" algn="just">
              <a:buFont typeface="Wingdings" panose="05000000000000000000" pitchFamily="2" charset="2"/>
              <a:buChar char="Ø"/>
            </a:pPr>
            <a:r>
              <a:rPr lang="en-US" b="1" dirty="0" err="1">
                <a:solidFill>
                  <a:srgbClr val="222222"/>
                </a:solidFill>
                <a:effectLst/>
                <a:latin typeface="Calibri" panose="020F0502020204030204" pitchFamily="34" charset="0"/>
                <a:ea typeface="Times New Roman" panose="02020603050405020304" pitchFamily="18" charset="0"/>
              </a:rPr>
              <a:t>alegătorii</a:t>
            </a:r>
            <a:r>
              <a:rPr lang="en-US" b="1" dirty="0">
                <a:solidFill>
                  <a:srgbClr val="222222"/>
                </a:solidFill>
                <a:effectLst/>
                <a:latin typeface="Calibri" panose="020F0502020204030204" pitchFamily="34" charset="0"/>
                <a:ea typeface="Times New Roman" panose="02020603050405020304" pitchFamily="18" charset="0"/>
              </a:rPr>
              <a:t> care </a:t>
            </a:r>
            <a:r>
              <a:rPr lang="en-US" b="1" dirty="0" err="1">
                <a:solidFill>
                  <a:srgbClr val="222222"/>
                </a:solidFill>
                <a:effectLst/>
                <a:latin typeface="Calibri" panose="020F0502020204030204" pitchFamily="34" charset="0"/>
                <a:ea typeface="Times New Roman" panose="02020603050405020304" pitchFamily="18" charset="0"/>
              </a:rPr>
              <a:t>îşi</a:t>
            </a:r>
            <a:r>
              <a:rPr lang="en-US" b="1" dirty="0">
                <a:solidFill>
                  <a:srgbClr val="222222"/>
                </a:solidFill>
                <a:effectLst/>
                <a:latin typeface="Calibri" panose="020F0502020204030204" pitchFamily="34" charset="0"/>
                <a:ea typeface="Times New Roman" panose="02020603050405020304" pitchFamily="18" charset="0"/>
              </a:rPr>
              <a:t> au </a:t>
            </a:r>
            <a:r>
              <a:rPr lang="en-US" b="1" dirty="0" err="1">
                <a:solidFill>
                  <a:srgbClr val="222222"/>
                </a:solidFill>
                <a:effectLst/>
                <a:latin typeface="Calibri" panose="020F0502020204030204" pitchFamily="34" charset="0"/>
                <a:ea typeface="Times New Roman" panose="02020603050405020304" pitchFamily="18" charset="0"/>
              </a:rPr>
              <a:t>domiciliul</a:t>
            </a:r>
            <a:r>
              <a:rPr lang="en-US" b="1" dirty="0">
                <a:solidFill>
                  <a:srgbClr val="222222"/>
                </a:solidFill>
                <a:effectLst/>
                <a:latin typeface="Calibri" panose="020F0502020204030204" pitchFamily="34" charset="0"/>
                <a:ea typeface="Times New Roman" panose="02020603050405020304" pitchFamily="18" charset="0"/>
              </a:rPr>
              <a:t> </a:t>
            </a:r>
            <a:r>
              <a:rPr lang="en-US" b="1" dirty="0" err="1">
                <a:solidFill>
                  <a:srgbClr val="222222"/>
                </a:solidFill>
                <a:effectLst/>
                <a:latin typeface="Calibri" panose="020F0502020204030204" pitchFamily="34" charset="0"/>
                <a:ea typeface="Times New Roman" panose="02020603050405020304" pitchFamily="18" charset="0"/>
              </a:rPr>
              <a:t>în</a:t>
            </a:r>
            <a:r>
              <a:rPr lang="en-US" b="1" dirty="0">
                <a:solidFill>
                  <a:srgbClr val="222222"/>
                </a:solidFill>
                <a:effectLst/>
                <a:latin typeface="Calibri" panose="020F0502020204030204" pitchFamily="34" charset="0"/>
                <a:ea typeface="Times New Roman" panose="02020603050405020304" pitchFamily="18" charset="0"/>
              </a:rPr>
              <a:t> </a:t>
            </a:r>
            <a:r>
              <a:rPr lang="en-US" b="1" dirty="0" err="1">
                <a:solidFill>
                  <a:srgbClr val="222222"/>
                </a:solidFill>
                <a:effectLst/>
                <a:latin typeface="Calibri" panose="020F0502020204030204" pitchFamily="34" charset="0"/>
                <a:ea typeface="Times New Roman" panose="02020603050405020304" pitchFamily="18" charset="0"/>
              </a:rPr>
              <a:t>altă</a:t>
            </a:r>
            <a:r>
              <a:rPr lang="en-US" b="1" dirty="0">
                <a:solidFill>
                  <a:srgbClr val="222222"/>
                </a:solidFill>
                <a:effectLst/>
                <a:latin typeface="Calibri" panose="020F0502020204030204" pitchFamily="34" charset="0"/>
                <a:ea typeface="Times New Roman" panose="02020603050405020304" pitchFamily="18" charset="0"/>
              </a:rPr>
              <a:t> </a:t>
            </a:r>
            <a:r>
              <a:rPr lang="en-US" b="1" dirty="0" err="1">
                <a:solidFill>
                  <a:srgbClr val="222222"/>
                </a:solidFill>
                <a:effectLst/>
                <a:latin typeface="Calibri" panose="020F0502020204030204" pitchFamily="34" charset="0"/>
                <a:ea typeface="Times New Roman" panose="02020603050405020304" pitchFamily="18" charset="0"/>
              </a:rPr>
              <a:t>localitate</a:t>
            </a:r>
            <a:r>
              <a:rPr lang="en-US" b="1" dirty="0">
                <a:solidFill>
                  <a:srgbClr val="222222"/>
                </a:solidFill>
                <a:effectLst/>
                <a:latin typeface="Calibri" panose="020F0502020204030204" pitchFamily="34" charset="0"/>
                <a:ea typeface="Times New Roman" panose="02020603050405020304" pitchFamily="18" charset="0"/>
              </a:rPr>
              <a:t>;</a:t>
            </a:r>
            <a:endParaRPr lang="en-US" sz="1400" dirty="0">
              <a:effectLst/>
              <a:latin typeface="Calibri" panose="020F0502020204030204" pitchFamily="34" charset="0"/>
              <a:ea typeface="Calibri" panose="020F0502020204030204" pitchFamily="34" charset="0"/>
            </a:endParaRPr>
          </a:p>
          <a:p>
            <a:pPr marL="742950" lvl="1" indent="-285750" algn="just">
              <a:buFont typeface="Wingdings" panose="05000000000000000000" pitchFamily="2" charset="2"/>
              <a:buChar char="Ø"/>
            </a:pPr>
            <a:r>
              <a:rPr lang="en-US" b="1" dirty="0" err="1">
                <a:solidFill>
                  <a:srgbClr val="222222"/>
                </a:solidFill>
                <a:effectLst/>
                <a:latin typeface="Calibri" panose="020F0502020204030204" pitchFamily="34" charset="0"/>
                <a:ea typeface="Times New Roman" panose="02020603050405020304" pitchFamily="18" charset="0"/>
              </a:rPr>
              <a:t>alegătorii</a:t>
            </a:r>
            <a:r>
              <a:rPr lang="en-US" b="1" dirty="0">
                <a:solidFill>
                  <a:srgbClr val="222222"/>
                </a:solidFill>
                <a:effectLst/>
                <a:latin typeface="Calibri" panose="020F0502020204030204" pitchFamily="34" charset="0"/>
                <a:ea typeface="Times New Roman" panose="02020603050405020304" pitchFamily="18" charset="0"/>
              </a:rPr>
              <a:t> cu </a:t>
            </a:r>
            <a:r>
              <a:rPr lang="en-US" b="1" dirty="0" err="1">
                <a:solidFill>
                  <a:srgbClr val="222222"/>
                </a:solidFill>
                <a:effectLst/>
                <a:latin typeface="Calibri" panose="020F0502020204030204" pitchFamily="34" charset="0"/>
                <a:ea typeface="Times New Roman" panose="02020603050405020304" pitchFamily="18" charset="0"/>
              </a:rPr>
              <a:t>mobilitate</a:t>
            </a:r>
            <a:r>
              <a:rPr lang="en-US" b="1" dirty="0">
                <a:solidFill>
                  <a:srgbClr val="222222"/>
                </a:solidFill>
                <a:effectLst/>
                <a:latin typeface="Calibri" panose="020F0502020204030204" pitchFamily="34" charset="0"/>
                <a:ea typeface="Times New Roman" panose="02020603050405020304" pitchFamily="18" charset="0"/>
              </a:rPr>
              <a:t> </a:t>
            </a:r>
            <a:r>
              <a:rPr lang="en-US" b="1" dirty="0" err="1">
                <a:solidFill>
                  <a:srgbClr val="222222"/>
                </a:solidFill>
                <a:effectLst/>
                <a:latin typeface="Calibri" panose="020F0502020204030204" pitchFamily="34" charset="0"/>
                <a:ea typeface="Times New Roman" panose="02020603050405020304" pitchFamily="18" charset="0"/>
              </a:rPr>
              <a:t>redusă</a:t>
            </a:r>
            <a:r>
              <a:rPr lang="en-US" b="1" dirty="0">
                <a:solidFill>
                  <a:srgbClr val="222222"/>
                </a:solidFill>
                <a:effectLst/>
                <a:latin typeface="Calibri" panose="020F0502020204030204" pitchFamily="34" charset="0"/>
                <a:ea typeface="Times New Roman" panose="02020603050405020304" pitchFamily="18" charset="0"/>
              </a:rPr>
              <a:t> care nu sunt </a:t>
            </a:r>
            <a:r>
              <a:rPr lang="en-US" b="1" dirty="0" err="1">
                <a:solidFill>
                  <a:srgbClr val="222222"/>
                </a:solidFill>
                <a:effectLst/>
                <a:latin typeface="Calibri" panose="020F0502020204030204" pitchFamily="34" charset="0"/>
                <a:ea typeface="Times New Roman" panose="02020603050405020304" pitchFamily="18" charset="0"/>
              </a:rPr>
              <a:t>înscrişi</a:t>
            </a:r>
            <a:r>
              <a:rPr lang="en-US" b="1" dirty="0">
                <a:solidFill>
                  <a:srgbClr val="222222"/>
                </a:solidFill>
                <a:effectLst/>
                <a:latin typeface="Calibri" panose="020F0502020204030204" pitchFamily="34" charset="0"/>
                <a:ea typeface="Times New Roman" panose="02020603050405020304" pitchFamily="18" charset="0"/>
              </a:rPr>
              <a:t> </a:t>
            </a:r>
            <a:r>
              <a:rPr lang="en-US" b="1" dirty="0" err="1">
                <a:solidFill>
                  <a:srgbClr val="222222"/>
                </a:solidFill>
                <a:effectLst/>
                <a:latin typeface="Calibri" panose="020F0502020204030204" pitchFamily="34" charset="0"/>
                <a:ea typeface="Times New Roman" panose="02020603050405020304" pitchFamily="18" charset="0"/>
              </a:rPr>
              <a:t>în</a:t>
            </a:r>
            <a:r>
              <a:rPr lang="en-US" b="1" dirty="0">
                <a:solidFill>
                  <a:srgbClr val="222222"/>
                </a:solidFill>
                <a:effectLst/>
                <a:latin typeface="Calibri" panose="020F0502020204030204" pitchFamily="34" charset="0"/>
                <a:ea typeface="Times New Roman" panose="02020603050405020304" pitchFamily="18" charset="0"/>
              </a:rPr>
              <a:t> </a:t>
            </a:r>
            <a:r>
              <a:rPr lang="en-US" b="1" dirty="0" err="1">
                <a:solidFill>
                  <a:srgbClr val="222222"/>
                </a:solidFill>
                <a:effectLst/>
                <a:latin typeface="Calibri" panose="020F0502020204030204" pitchFamily="34" charset="0"/>
                <a:ea typeface="Times New Roman" panose="02020603050405020304" pitchFamily="18" charset="0"/>
              </a:rPr>
              <a:t>lista</a:t>
            </a:r>
            <a:r>
              <a:rPr lang="en-US" b="1" dirty="0">
                <a:solidFill>
                  <a:srgbClr val="222222"/>
                </a:solidFill>
                <a:effectLst/>
                <a:latin typeface="Calibri" panose="020F0502020204030204" pitchFamily="34" charset="0"/>
                <a:ea typeface="Times New Roman" panose="02020603050405020304" pitchFamily="18" charset="0"/>
              </a:rPr>
              <a:t> </a:t>
            </a:r>
            <a:r>
              <a:rPr lang="en-US" b="1" dirty="0" err="1">
                <a:solidFill>
                  <a:srgbClr val="222222"/>
                </a:solidFill>
                <a:effectLst/>
                <a:latin typeface="Calibri" panose="020F0502020204030204" pitchFamily="34" charset="0"/>
                <a:ea typeface="Times New Roman" panose="02020603050405020304" pitchFamily="18" charset="0"/>
              </a:rPr>
              <a:t>electorală</a:t>
            </a:r>
            <a:r>
              <a:rPr lang="en-US" b="1" dirty="0">
                <a:solidFill>
                  <a:srgbClr val="222222"/>
                </a:solidFill>
                <a:effectLst/>
                <a:latin typeface="Calibri" panose="020F0502020204030204" pitchFamily="34" charset="0"/>
                <a:ea typeface="Times New Roman" panose="02020603050405020304" pitchFamily="18" charset="0"/>
              </a:rPr>
              <a:t> </a:t>
            </a:r>
            <a:r>
              <a:rPr lang="en-US" b="1" dirty="0" err="1">
                <a:solidFill>
                  <a:srgbClr val="222222"/>
                </a:solidFill>
                <a:effectLst/>
                <a:latin typeface="Calibri" panose="020F0502020204030204" pitchFamily="34" charset="0"/>
                <a:ea typeface="Times New Roman" panose="02020603050405020304" pitchFamily="18" charset="0"/>
              </a:rPr>
              <a:t>permanentă</a:t>
            </a:r>
            <a:r>
              <a:rPr lang="en-US" b="1" dirty="0">
                <a:solidFill>
                  <a:srgbClr val="222222"/>
                </a:solidFill>
                <a:effectLst/>
                <a:latin typeface="Calibri" panose="020F0502020204030204" pitchFamily="34" charset="0"/>
                <a:ea typeface="Times New Roman" panose="02020603050405020304" pitchFamily="18" charset="0"/>
              </a:rPr>
              <a:t> a </a:t>
            </a:r>
            <a:r>
              <a:rPr lang="en-US" b="1" dirty="0" err="1">
                <a:solidFill>
                  <a:srgbClr val="222222"/>
                </a:solidFill>
                <a:effectLst/>
                <a:latin typeface="Calibri" panose="020F0502020204030204" pitchFamily="34" charset="0"/>
                <a:ea typeface="Times New Roman" panose="02020603050405020304" pitchFamily="18" charset="0"/>
              </a:rPr>
              <a:t>secţiei</a:t>
            </a:r>
            <a:r>
              <a:rPr lang="en-US" b="1" dirty="0">
                <a:solidFill>
                  <a:srgbClr val="222222"/>
                </a:solidFill>
                <a:effectLst/>
                <a:latin typeface="Calibri" panose="020F0502020204030204" pitchFamily="34" charset="0"/>
                <a:ea typeface="Times New Roman" panose="02020603050405020304" pitchFamily="18" charset="0"/>
              </a:rPr>
              <a:t> de </a:t>
            </a:r>
            <a:r>
              <a:rPr lang="en-US" b="1" dirty="0" err="1">
                <a:solidFill>
                  <a:srgbClr val="222222"/>
                </a:solidFill>
                <a:effectLst/>
                <a:latin typeface="Calibri" panose="020F0502020204030204" pitchFamily="34" charset="0"/>
                <a:ea typeface="Times New Roman" panose="02020603050405020304" pitchFamily="18" charset="0"/>
              </a:rPr>
              <a:t>votare</a:t>
            </a:r>
            <a:r>
              <a:rPr lang="en-US" b="1" dirty="0">
                <a:solidFill>
                  <a:srgbClr val="222222"/>
                </a:solidFill>
                <a:effectLst/>
                <a:latin typeface="Calibri" panose="020F0502020204030204" pitchFamily="34" charset="0"/>
                <a:ea typeface="Times New Roman" panose="02020603050405020304" pitchFamily="18" charset="0"/>
              </a:rPr>
              <a:t> respective;</a:t>
            </a:r>
            <a:endParaRPr lang="ro-RO" b="1" dirty="0">
              <a:solidFill>
                <a:srgbClr val="222222"/>
              </a:solidFill>
              <a:effectLst/>
              <a:latin typeface="Calibri" panose="020F0502020204030204" pitchFamily="34" charset="0"/>
              <a:ea typeface="Times New Roman" panose="02020603050405020304" pitchFamily="18" charset="0"/>
            </a:endParaRPr>
          </a:p>
          <a:p>
            <a:pPr algn="just"/>
            <a:r>
              <a:rPr lang="ro-RO" b="1" dirty="0">
                <a:solidFill>
                  <a:srgbClr val="222222"/>
                </a:solidFill>
                <a:latin typeface="Calibri" panose="020F0502020204030204" pitchFamily="34" charset="0"/>
                <a:ea typeface="Times New Roman" panose="02020603050405020304" pitchFamily="18" charset="0"/>
              </a:rPr>
              <a:t>	</a:t>
            </a:r>
            <a:r>
              <a:rPr lang="en-US" sz="1800" b="1" dirty="0" err="1">
                <a:solidFill>
                  <a:srgbClr val="222222"/>
                </a:solidFill>
                <a:effectLst/>
                <a:latin typeface="Calibri" panose="020F0502020204030204" pitchFamily="34" charset="0"/>
                <a:ea typeface="Times New Roman" panose="02020603050405020304" pitchFamily="18" charset="0"/>
              </a:rPr>
              <a:t>Listele</a:t>
            </a:r>
            <a:r>
              <a:rPr lang="en-US" sz="1800" b="1" dirty="0">
                <a:solidFill>
                  <a:srgbClr val="222222"/>
                </a:solidFill>
                <a:effectLst/>
                <a:latin typeface="Calibri" panose="020F0502020204030204" pitchFamily="34" charset="0"/>
                <a:ea typeface="Times New Roman" panose="02020603050405020304" pitchFamily="18" charset="0"/>
              </a:rPr>
              <a:t> </a:t>
            </a:r>
            <a:r>
              <a:rPr lang="en-US" sz="1800" b="1" dirty="0" err="1">
                <a:solidFill>
                  <a:srgbClr val="222222"/>
                </a:solidFill>
                <a:effectLst/>
                <a:latin typeface="Calibri" panose="020F0502020204030204" pitchFamily="34" charset="0"/>
                <a:ea typeface="Times New Roman" panose="02020603050405020304" pitchFamily="18" charset="0"/>
              </a:rPr>
              <a:t>electorale</a:t>
            </a:r>
            <a:r>
              <a:rPr lang="en-US" sz="1800" b="1" dirty="0">
                <a:solidFill>
                  <a:srgbClr val="222222"/>
                </a:solidFill>
                <a:effectLst/>
                <a:latin typeface="Calibri" panose="020F0502020204030204" pitchFamily="34" charset="0"/>
                <a:ea typeface="Times New Roman" panose="02020603050405020304" pitchFamily="18" charset="0"/>
              </a:rPr>
              <a:t> </a:t>
            </a:r>
            <a:r>
              <a:rPr lang="en-US" sz="1800" b="1" dirty="0" err="1">
                <a:solidFill>
                  <a:srgbClr val="222222"/>
                </a:solidFill>
                <a:effectLst/>
                <a:latin typeface="Calibri" panose="020F0502020204030204" pitchFamily="34" charset="0"/>
                <a:ea typeface="Times New Roman" panose="02020603050405020304" pitchFamily="18" charset="0"/>
              </a:rPr>
              <a:t>suplimentare</a:t>
            </a:r>
            <a:r>
              <a:rPr lang="en-US" sz="1800" b="1" dirty="0">
                <a:solidFill>
                  <a:srgbClr val="222222"/>
                </a:solidFill>
                <a:effectLst/>
                <a:latin typeface="Calibri" panose="020F0502020204030204" pitchFamily="34" charset="0"/>
                <a:ea typeface="Times New Roman" panose="02020603050405020304" pitchFamily="18" charset="0"/>
              </a:rPr>
              <a:t> </a:t>
            </a:r>
            <a:r>
              <a:rPr lang="en-US" sz="1800" b="1" dirty="0" err="1">
                <a:solidFill>
                  <a:srgbClr val="222222"/>
                </a:solidFill>
                <a:effectLst/>
                <a:latin typeface="Calibri" panose="020F0502020204030204" pitchFamily="34" charset="0"/>
                <a:ea typeface="Times New Roman" panose="02020603050405020304" pitchFamily="18" charset="0"/>
              </a:rPr>
              <a:t>cuprind</a:t>
            </a:r>
            <a:r>
              <a:rPr lang="en-US" sz="1800" b="1" dirty="0">
                <a:solidFill>
                  <a:srgbClr val="222222"/>
                </a:solidFill>
                <a:effectLst/>
                <a:latin typeface="Calibri" panose="020F0502020204030204" pitchFamily="34" charset="0"/>
                <a:ea typeface="Times New Roman" panose="02020603050405020304" pitchFamily="18" charset="0"/>
              </a:rPr>
              <a:t> </a:t>
            </a:r>
            <a:r>
              <a:rPr lang="en-US" sz="1800" b="1" dirty="0" err="1">
                <a:solidFill>
                  <a:srgbClr val="222222"/>
                </a:solidFill>
                <a:effectLst/>
                <a:latin typeface="Calibri" panose="020F0502020204030204" pitchFamily="34" charset="0"/>
                <a:ea typeface="Times New Roman" panose="02020603050405020304" pitchFamily="18" charset="0"/>
              </a:rPr>
              <a:t>rubrici</a:t>
            </a:r>
            <a:r>
              <a:rPr lang="en-US" sz="1800" b="1" dirty="0">
                <a:solidFill>
                  <a:srgbClr val="222222"/>
                </a:solidFill>
                <a:effectLst/>
                <a:latin typeface="Calibri" panose="020F0502020204030204" pitchFamily="34" charset="0"/>
                <a:ea typeface="Times New Roman" panose="02020603050405020304" pitchFamily="18" charset="0"/>
              </a:rPr>
              <a:t> </a:t>
            </a:r>
            <a:r>
              <a:rPr lang="en-US" sz="1800" b="1" dirty="0" err="1">
                <a:solidFill>
                  <a:srgbClr val="222222"/>
                </a:solidFill>
                <a:effectLst/>
                <a:latin typeface="Calibri" panose="020F0502020204030204" pitchFamily="34" charset="0"/>
                <a:ea typeface="Times New Roman" panose="02020603050405020304" pitchFamily="18" charset="0"/>
              </a:rPr>
              <a:t>pentru</a:t>
            </a:r>
            <a:r>
              <a:rPr lang="en-US" sz="1800" b="1" dirty="0">
                <a:solidFill>
                  <a:srgbClr val="222222"/>
                </a:solidFill>
                <a:effectLst/>
                <a:latin typeface="Calibri" panose="020F0502020204030204" pitchFamily="34" charset="0"/>
                <a:ea typeface="Times New Roman" panose="02020603050405020304" pitchFamily="18" charset="0"/>
              </a:rPr>
              <a:t> </a:t>
            </a:r>
            <a:r>
              <a:rPr lang="en-US" sz="1800" b="1" dirty="0" err="1">
                <a:solidFill>
                  <a:srgbClr val="222222"/>
                </a:solidFill>
                <a:effectLst/>
                <a:latin typeface="Calibri" panose="020F0502020204030204" pitchFamily="34" charset="0"/>
                <a:ea typeface="Times New Roman" panose="02020603050405020304" pitchFamily="18" charset="0"/>
              </a:rPr>
              <a:t>numele</a:t>
            </a:r>
            <a:r>
              <a:rPr lang="en-US" sz="1800" b="1" dirty="0">
                <a:solidFill>
                  <a:srgbClr val="222222"/>
                </a:solidFill>
                <a:effectLst/>
                <a:latin typeface="Calibri" panose="020F0502020204030204" pitchFamily="34" charset="0"/>
                <a:ea typeface="Times New Roman" panose="02020603050405020304" pitchFamily="18" charset="0"/>
              </a:rPr>
              <a:t>, </a:t>
            </a:r>
            <a:r>
              <a:rPr lang="en-US" sz="1800" b="1" dirty="0" err="1">
                <a:solidFill>
                  <a:srgbClr val="222222"/>
                </a:solidFill>
                <a:effectLst/>
                <a:latin typeface="Calibri" panose="020F0502020204030204" pitchFamily="34" charset="0"/>
                <a:ea typeface="Times New Roman" panose="02020603050405020304" pitchFamily="18" charset="0"/>
              </a:rPr>
              <a:t>codul</a:t>
            </a:r>
            <a:r>
              <a:rPr lang="en-US" sz="1800" b="1" dirty="0">
                <a:solidFill>
                  <a:srgbClr val="222222"/>
                </a:solidFill>
                <a:effectLst/>
                <a:latin typeface="Calibri" panose="020F0502020204030204" pitchFamily="34" charset="0"/>
                <a:ea typeface="Times New Roman" panose="02020603050405020304" pitchFamily="18" charset="0"/>
              </a:rPr>
              <a:t> numeric personal, </a:t>
            </a:r>
            <a:r>
              <a:rPr lang="en-US" sz="1800" b="1" dirty="0" err="1">
                <a:solidFill>
                  <a:srgbClr val="222222"/>
                </a:solidFill>
                <a:effectLst/>
                <a:latin typeface="Calibri" panose="020F0502020204030204" pitchFamily="34" charset="0"/>
                <a:ea typeface="Times New Roman" panose="02020603050405020304" pitchFamily="18" charset="0"/>
              </a:rPr>
              <a:t>domiciliul</a:t>
            </a:r>
            <a:r>
              <a:rPr lang="en-US" sz="1800" b="1" dirty="0">
                <a:solidFill>
                  <a:srgbClr val="222222"/>
                </a:solidFill>
                <a:effectLst/>
                <a:latin typeface="Calibri" panose="020F0502020204030204" pitchFamily="34" charset="0"/>
                <a:ea typeface="Times New Roman" panose="02020603050405020304" pitchFamily="18" charset="0"/>
              </a:rPr>
              <a:t>, seria </a:t>
            </a:r>
            <a:r>
              <a:rPr lang="en-US" sz="1800" b="1" dirty="0" err="1">
                <a:solidFill>
                  <a:srgbClr val="222222"/>
                </a:solidFill>
                <a:effectLst/>
                <a:latin typeface="Calibri" panose="020F0502020204030204" pitchFamily="34" charset="0"/>
                <a:ea typeface="Times New Roman" panose="02020603050405020304" pitchFamily="18" charset="0"/>
              </a:rPr>
              <a:t>și</a:t>
            </a:r>
            <a:r>
              <a:rPr lang="en-US" sz="1800" b="1" dirty="0">
                <a:solidFill>
                  <a:srgbClr val="222222"/>
                </a:solidFill>
                <a:effectLst/>
                <a:latin typeface="Calibri" panose="020F0502020204030204" pitchFamily="34" charset="0"/>
                <a:ea typeface="Times New Roman" panose="02020603050405020304" pitchFamily="18" charset="0"/>
              </a:rPr>
              <a:t> </a:t>
            </a:r>
            <a:r>
              <a:rPr lang="en-US" sz="1800" b="1" dirty="0" err="1">
                <a:solidFill>
                  <a:srgbClr val="222222"/>
                </a:solidFill>
                <a:effectLst/>
                <a:latin typeface="Calibri" panose="020F0502020204030204" pitchFamily="34" charset="0"/>
                <a:ea typeface="Times New Roman" panose="02020603050405020304" pitchFamily="18" charset="0"/>
              </a:rPr>
              <a:t>numărul</a:t>
            </a:r>
            <a:r>
              <a:rPr lang="en-US" sz="1800" b="1" dirty="0">
                <a:solidFill>
                  <a:srgbClr val="222222"/>
                </a:solidFill>
                <a:effectLst/>
                <a:latin typeface="Calibri" panose="020F0502020204030204" pitchFamily="34" charset="0"/>
                <a:ea typeface="Times New Roman" panose="02020603050405020304" pitchFamily="18" charset="0"/>
              </a:rPr>
              <a:t> </a:t>
            </a:r>
            <a:r>
              <a:rPr lang="en-US" sz="1800" b="1" dirty="0" err="1">
                <a:solidFill>
                  <a:srgbClr val="222222"/>
                </a:solidFill>
                <a:effectLst/>
                <a:latin typeface="Calibri" panose="020F0502020204030204" pitchFamily="34" charset="0"/>
                <a:ea typeface="Times New Roman" panose="02020603050405020304" pitchFamily="18" charset="0"/>
              </a:rPr>
              <a:t>actului</a:t>
            </a:r>
            <a:r>
              <a:rPr lang="en-US" sz="1800" b="1" dirty="0">
                <a:solidFill>
                  <a:srgbClr val="222222"/>
                </a:solidFill>
                <a:effectLst/>
                <a:latin typeface="Calibri" panose="020F0502020204030204" pitchFamily="34" charset="0"/>
                <a:ea typeface="Times New Roman" panose="02020603050405020304" pitchFamily="18" charset="0"/>
              </a:rPr>
              <a:t> de </a:t>
            </a:r>
            <a:r>
              <a:rPr lang="en-US" sz="1800" b="1" dirty="0" err="1">
                <a:solidFill>
                  <a:srgbClr val="222222"/>
                </a:solidFill>
                <a:effectLst/>
                <a:latin typeface="Calibri" panose="020F0502020204030204" pitchFamily="34" charset="0"/>
                <a:ea typeface="Times New Roman" panose="02020603050405020304" pitchFamily="18" charset="0"/>
              </a:rPr>
              <a:t>identitate</a:t>
            </a:r>
            <a:r>
              <a:rPr lang="en-US" sz="1800" b="1" dirty="0">
                <a:solidFill>
                  <a:srgbClr val="222222"/>
                </a:solidFill>
                <a:effectLst/>
                <a:latin typeface="Calibri" panose="020F0502020204030204" pitchFamily="34" charset="0"/>
                <a:ea typeface="Times New Roman" panose="02020603050405020304" pitchFamily="18" charset="0"/>
              </a:rPr>
              <a:t>, </a:t>
            </a:r>
            <a:r>
              <a:rPr lang="en-US" sz="1800" b="1" dirty="0" err="1">
                <a:solidFill>
                  <a:srgbClr val="222222"/>
                </a:solidFill>
                <a:effectLst/>
                <a:latin typeface="Calibri" panose="020F0502020204030204" pitchFamily="34" charset="0"/>
                <a:ea typeface="Times New Roman" panose="02020603050405020304" pitchFamily="18" charset="0"/>
              </a:rPr>
              <a:t>numărul</a:t>
            </a:r>
            <a:r>
              <a:rPr lang="en-US" sz="1800" b="1" dirty="0">
                <a:solidFill>
                  <a:srgbClr val="222222"/>
                </a:solidFill>
                <a:effectLst/>
                <a:latin typeface="Calibri" panose="020F0502020204030204" pitchFamily="34" charset="0"/>
                <a:ea typeface="Times New Roman" panose="02020603050405020304" pitchFamily="18" charset="0"/>
              </a:rPr>
              <a:t> </a:t>
            </a:r>
            <a:r>
              <a:rPr lang="en-US" sz="1800" b="1" dirty="0" err="1">
                <a:solidFill>
                  <a:srgbClr val="222222"/>
                </a:solidFill>
                <a:effectLst/>
                <a:latin typeface="Calibri" panose="020F0502020204030204" pitchFamily="34" charset="0"/>
                <a:ea typeface="Times New Roman" panose="02020603050405020304" pitchFamily="18" charset="0"/>
              </a:rPr>
              <a:t>secției</a:t>
            </a:r>
            <a:r>
              <a:rPr lang="en-US" sz="1800" b="1" dirty="0">
                <a:solidFill>
                  <a:srgbClr val="222222"/>
                </a:solidFill>
                <a:effectLst/>
                <a:latin typeface="Calibri" panose="020F0502020204030204" pitchFamily="34" charset="0"/>
                <a:ea typeface="Times New Roman" panose="02020603050405020304" pitchFamily="18" charset="0"/>
              </a:rPr>
              <a:t> de </a:t>
            </a:r>
            <a:r>
              <a:rPr lang="en-US" sz="1800" b="1" dirty="0" err="1">
                <a:solidFill>
                  <a:srgbClr val="222222"/>
                </a:solidFill>
                <a:effectLst/>
                <a:latin typeface="Calibri" panose="020F0502020204030204" pitchFamily="34" charset="0"/>
                <a:ea typeface="Times New Roman" panose="02020603050405020304" pitchFamily="18" charset="0"/>
              </a:rPr>
              <a:t>votare</a:t>
            </a:r>
            <a:r>
              <a:rPr lang="en-US" sz="1800" b="1" dirty="0">
                <a:solidFill>
                  <a:srgbClr val="222222"/>
                </a:solidFill>
                <a:effectLst/>
                <a:latin typeface="Calibri" panose="020F0502020204030204" pitchFamily="34" charset="0"/>
                <a:ea typeface="Times New Roman" panose="02020603050405020304" pitchFamily="18" charset="0"/>
              </a:rPr>
              <a:t> </a:t>
            </a:r>
            <a:r>
              <a:rPr lang="en-US" sz="1800" b="1" dirty="0" err="1">
                <a:solidFill>
                  <a:srgbClr val="222222"/>
                </a:solidFill>
                <a:effectLst/>
                <a:latin typeface="Calibri" panose="020F0502020204030204" pitchFamily="34" charset="0"/>
                <a:ea typeface="Times New Roman" panose="02020603050405020304" pitchFamily="18" charset="0"/>
              </a:rPr>
              <a:t>și</a:t>
            </a:r>
            <a:r>
              <a:rPr lang="en-US" sz="1800" b="1" dirty="0">
                <a:solidFill>
                  <a:srgbClr val="222222"/>
                </a:solidFill>
                <a:effectLst/>
                <a:latin typeface="Calibri" panose="020F0502020204030204" pitchFamily="34" charset="0"/>
                <a:ea typeface="Times New Roman" panose="02020603050405020304" pitchFamily="18" charset="0"/>
              </a:rPr>
              <a:t> </a:t>
            </a:r>
            <a:r>
              <a:rPr lang="en-US" sz="1800" b="1" dirty="0" err="1">
                <a:solidFill>
                  <a:srgbClr val="222222"/>
                </a:solidFill>
                <a:effectLst/>
                <a:latin typeface="Calibri" panose="020F0502020204030204" pitchFamily="34" charset="0"/>
                <a:ea typeface="Times New Roman" panose="02020603050405020304" pitchFamily="18" charset="0"/>
              </a:rPr>
              <a:t>semnătura</a:t>
            </a:r>
            <a:r>
              <a:rPr lang="en-US" sz="1800" b="1" dirty="0">
                <a:solidFill>
                  <a:srgbClr val="222222"/>
                </a:solidFill>
                <a:effectLst/>
                <a:latin typeface="Calibri" panose="020F0502020204030204" pitchFamily="34" charset="0"/>
                <a:ea typeface="Times New Roman" panose="02020603050405020304" pitchFamily="18" charset="0"/>
              </a:rPr>
              <a:t> </a:t>
            </a:r>
            <a:r>
              <a:rPr lang="en-US" sz="1800" b="1" dirty="0" err="1">
                <a:solidFill>
                  <a:srgbClr val="222222"/>
                </a:solidFill>
                <a:effectLst/>
                <a:latin typeface="Calibri" panose="020F0502020204030204" pitchFamily="34" charset="0"/>
                <a:ea typeface="Times New Roman" panose="02020603050405020304" pitchFamily="18" charset="0"/>
              </a:rPr>
              <a:t>alegătorului</a:t>
            </a:r>
            <a:r>
              <a:rPr lang="en-US" sz="1800" b="1" dirty="0">
                <a:solidFill>
                  <a:srgbClr val="222222"/>
                </a:solidFill>
                <a:effectLst/>
                <a:latin typeface="Calibri" panose="020F0502020204030204" pitchFamily="34" charset="0"/>
                <a:ea typeface="Times New Roman" panose="02020603050405020304" pitchFamily="18" charset="0"/>
              </a:rPr>
              <a:t>.</a:t>
            </a:r>
            <a:endParaRPr lang="en-US" sz="1800" dirty="0">
              <a:effectLst/>
              <a:latin typeface="Calibri" panose="020F0502020204030204" pitchFamily="34" charset="0"/>
              <a:ea typeface="Calibri" panose="020F0502020204030204" pitchFamily="34" charset="0"/>
            </a:endParaRPr>
          </a:p>
          <a:p>
            <a:pPr marL="285750" indent="-285750" algn="just">
              <a:buFontTx/>
              <a:buChar char="-"/>
            </a:pPr>
            <a:endParaRPr lang="en-US" sz="1400" dirty="0">
              <a:effectLst/>
              <a:latin typeface="Calibri" panose="020F0502020204030204" pitchFamily="34" charset="0"/>
              <a:ea typeface="Calibri" panose="020F0502020204030204" pitchFamily="34" charset="0"/>
            </a:endParaRPr>
          </a:p>
          <a:p>
            <a:pPr algn="just"/>
            <a:r>
              <a:rPr lang="en-US" sz="1800" b="1" dirty="0">
                <a:solidFill>
                  <a:srgbClr val="222222"/>
                </a:solidFill>
                <a:effectLst/>
                <a:latin typeface="Calibri" panose="020F0502020204030204" pitchFamily="34" charset="0"/>
                <a:ea typeface="Times New Roman" panose="02020603050405020304" pitchFamily="18" charset="0"/>
              </a:rPr>
              <a:t> </a:t>
            </a:r>
            <a:r>
              <a:rPr lang="ro-RO" b="1" dirty="0">
                <a:solidFill>
                  <a:srgbClr val="222222"/>
                </a:solidFill>
                <a:latin typeface="Calibri" panose="020F0502020204030204" pitchFamily="34" charset="0"/>
                <a:ea typeface="Times New Roman" panose="02020603050405020304" pitchFamily="18" charset="0"/>
              </a:rPr>
              <a:t>	</a:t>
            </a:r>
            <a:r>
              <a:rPr lang="ro-RO" b="1" u="sng" dirty="0">
                <a:solidFill>
                  <a:srgbClr val="222222"/>
                </a:solidFill>
                <a:highlight>
                  <a:srgbClr val="E9EAEE"/>
                </a:highlight>
                <a:latin typeface="Calibri" panose="020F0502020204030204" pitchFamily="34" charset="0"/>
                <a:ea typeface="Times New Roman" panose="02020603050405020304" pitchFamily="18" charset="0"/>
              </a:rPr>
              <a:t>c) </a:t>
            </a:r>
            <a:r>
              <a:rPr lang="ro-RO" b="1" u="sng" dirty="0">
                <a:solidFill>
                  <a:srgbClr val="222222"/>
                </a:solidFill>
                <a:effectLst>
                  <a:outerShdw blurRad="38100" dist="38100" dir="2700000" algn="tl">
                    <a:srgbClr val="000000">
                      <a:alpha val="43137"/>
                    </a:srgbClr>
                  </a:outerShdw>
                </a:effectLst>
                <a:highlight>
                  <a:srgbClr val="E9EAEE"/>
                </a:highlight>
                <a:latin typeface="Calibri" panose="020F0502020204030204" pitchFamily="34" charset="0"/>
                <a:ea typeface="Times New Roman" panose="02020603050405020304" pitchFamily="18" charset="0"/>
              </a:rPr>
              <a:t>E</a:t>
            </a:r>
            <a:r>
              <a:rPr lang="en-US" b="1" u="sng" dirty="0" err="1">
                <a:solidFill>
                  <a:srgbClr val="222222"/>
                </a:solidFill>
                <a:effectLst>
                  <a:outerShdw blurRad="38100" dist="38100" dir="2700000" algn="tl">
                    <a:srgbClr val="000000">
                      <a:alpha val="43137"/>
                    </a:srgbClr>
                  </a:outerShdw>
                </a:effectLst>
                <a:highlight>
                  <a:srgbClr val="E9EAEE"/>
                </a:highlight>
                <a:latin typeface="Calibri" panose="020F0502020204030204" pitchFamily="34" charset="0"/>
                <a:ea typeface="Times New Roman" panose="02020603050405020304" pitchFamily="18" charset="0"/>
              </a:rPr>
              <a:t>xtras</a:t>
            </a:r>
            <a:r>
              <a:rPr lang="en-US" b="1" u="sng" dirty="0">
                <a:solidFill>
                  <a:srgbClr val="222222"/>
                </a:solidFill>
                <a:effectLst>
                  <a:outerShdw blurRad="38100" dist="38100" dir="2700000" algn="tl">
                    <a:srgbClr val="000000">
                      <a:alpha val="43137"/>
                    </a:srgbClr>
                  </a:outerShdw>
                </a:effectLst>
                <a:highlight>
                  <a:srgbClr val="E9EAEE"/>
                </a:highlight>
                <a:latin typeface="Calibri" panose="020F0502020204030204" pitchFamily="34" charset="0"/>
                <a:ea typeface="Times New Roman" panose="02020603050405020304" pitchFamily="18" charset="0"/>
              </a:rPr>
              <a:t> </a:t>
            </a:r>
            <a:r>
              <a:rPr lang="ro-RO" b="1" u="sng" dirty="0">
                <a:solidFill>
                  <a:srgbClr val="222222"/>
                </a:solidFill>
                <a:effectLst>
                  <a:outerShdw blurRad="38100" dist="38100" dir="2700000" algn="tl">
                    <a:srgbClr val="000000">
                      <a:alpha val="43137"/>
                    </a:srgbClr>
                  </a:outerShdw>
                </a:effectLst>
                <a:highlight>
                  <a:srgbClr val="E9EAEE"/>
                </a:highlight>
                <a:latin typeface="Calibri" panose="020F0502020204030204" pitchFamily="34" charset="0"/>
                <a:ea typeface="Times New Roman" panose="02020603050405020304" pitchFamily="18" charset="0"/>
              </a:rPr>
              <a:t>din listele electorale </a:t>
            </a:r>
            <a:r>
              <a:rPr lang="ro-RO" b="1" dirty="0">
                <a:solidFill>
                  <a:srgbClr val="222222"/>
                </a:solidFill>
                <a:latin typeface="Calibri" panose="020F0502020204030204" pitchFamily="34" charset="0"/>
                <a:ea typeface="Times New Roman" panose="02020603050405020304" pitchFamily="18" charset="0"/>
              </a:rPr>
              <a:t>- pentru alegătorii care votează prin intermediul urnei speciale</a:t>
            </a:r>
            <a:endParaRPr lang="en-US" sz="14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4926465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ă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428891E820C95B48BF7F3C21C8E0B1A4" ma:contentTypeVersion="5" ma:contentTypeDescription="Create a new document." ma:contentTypeScope="" ma:versionID="5407c34f4d95eb7311bdc08007753dfd">
  <xsd:schema xmlns:xsd="http://www.w3.org/2001/XMLSchema" xmlns:xs="http://www.w3.org/2001/XMLSchema" xmlns:p="http://schemas.microsoft.com/office/2006/metadata/properties" xmlns:ns3="cff66ef2-b199-45e6-b6e5-abad130e1571" targetNamespace="http://schemas.microsoft.com/office/2006/metadata/properties" ma:root="true" ma:fieldsID="3ef6cc20d3f222695851a5a0645092ef" ns3:_="">
    <xsd:import namespace="cff66ef2-b199-45e6-b6e5-abad130e1571"/>
    <xsd:element name="properties">
      <xsd:complexType>
        <xsd:sequence>
          <xsd:element name="documentManagement">
            <xsd:complexType>
              <xsd:all>
                <xsd:element ref="ns3:MediaServiceMetadata" minOccurs="0"/>
                <xsd:element ref="ns3:MediaServiceFastMetadata" minOccurs="0"/>
                <xsd:element ref="ns3:MediaServiceObjectDetectorVersions" minOccurs="0"/>
                <xsd:element ref="ns3:MediaServiceSearchProperties" minOccurs="0"/>
                <xsd:element ref="ns3: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ff66ef2-b199-45e6-b6e5-abad130e157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ServiceSearchProperties" ma:index="11" nillable="true" ma:displayName="MediaServiceSearchProperties" ma:hidden="true" ma:internalName="MediaServiceSearchProperties" ma:readOnly="true">
      <xsd:simpleType>
        <xsd:restriction base="dms:Note"/>
      </xsd:simpleType>
    </xsd:element>
    <xsd:element name="MediaServiceDateTaken" ma:index="12" nillable="true" ma:displayName="MediaServiceDateTaken" ma:hidden="true" ma:indexed="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778A8BE-DDC1-45E5-823D-C1638EBD7A9E}">
  <ds:schemaRefs>
    <ds:schemaRef ds:uri="http://schemas.microsoft.com/sharepoint/v3/contenttype/forms"/>
  </ds:schemaRefs>
</ds:datastoreItem>
</file>

<file path=customXml/itemProps2.xml><?xml version="1.0" encoding="utf-8"?>
<ds:datastoreItem xmlns:ds="http://schemas.openxmlformats.org/officeDocument/2006/customXml" ds:itemID="{71E95CD9-9732-481A-8C95-4686EC103B2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ff66ef2-b199-45e6-b6e5-abad130e157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8925A07-E1C5-4AFA-8A53-A8F32893F66C}">
  <ds:schemaRefs>
    <ds:schemaRef ds:uri="http://purl.org/dc/terms/"/>
    <ds:schemaRef ds:uri="http://schemas.microsoft.com/office/infopath/2007/PartnerControls"/>
    <ds:schemaRef ds:uri="http://purl.org/dc/elements/1.1/"/>
    <ds:schemaRef ds:uri="http://schemas.microsoft.com/office/2006/metadata/properties"/>
    <ds:schemaRef ds:uri="http://schemas.openxmlformats.org/package/2006/metadata/core-properties"/>
    <ds:schemaRef ds:uri="http://schemas.microsoft.com/office/2006/documentManagement/types"/>
    <ds:schemaRef ds:uri="cff66ef2-b199-45e6-b6e5-abad130e1571"/>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1892</TotalTime>
  <Words>3297</Words>
  <Application>Microsoft Office PowerPoint</Application>
  <PresentationFormat>Ecran lat</PresentationFormat>
  <Paragraphs>165</Paragraphs>
  <Slides>18</Slides>
  <Notes>0</Notes>
  <HiddenSlides>0</HiddenSlides>
  <MMClips>0</MMClips>
  <ScaleCrop>false</ScaleCrop>
  <HeadingPairs>
    <vt:vector size="6" baseType="variant">
      <vt:variant>
        <vt:lpstr>Fonturi utilizate</vt:lpstr>
      </vt:variant>
      <vt:variant>
        <vt:i4>6</vt:i4>
      </vt:variant>
      <vt:variant>
        <vt:lpstr>Temă</vt:lpstr>
      </vt:variant>
      <vt:variant>
        <vt:i4>1</vt:i4>
      </vt:variant>
      <vt:variant>
        <vt:lpstr>Titluri diapozitive</vt:lpstr>
      </vt:variant>
      <vt:variant>
        <vt:i4>18</vt:i4>
      </vt:variant>
    </vt:vector>
  </HeadingPairs>
  <TitlesOfParts>
    <vt:vector size="25" baseType="lpstr">
      <vt:lpstr>Arial</vt:lpstr>
      <vt:lpstr>Calibri</vt:lpstr>
      <vt:lpstr>Calibri Light</vt:lpstr>
      <vt:lpstr>Symbol</vt:lpstr>
      <vt:lpstr>Verdana</vt:lpstr>
      <vt:lpstr>Wingdings</vt:lpstr>
      <vt:lpstr>Office Theme</vt:lpstr>
      <vt:lpstr>Prezentare PowerPoint</vt:lpstr>
      <vt:lpstr>INFORMAȚII GENERALE </vt:lpstr>
      <vt:lpstr> I. </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Mihăiță Voicu</dc:creator>
  <cp:lastModifiedBy>Elena Suhariuc</cp:lastModifiedBy>
  <cp:revision>87</cp:revision>
  <cp:lastPrinted>2024-11-05T10:39:53Z</cp:lastPrinted>
  <dcterms:created xsi:type="dcterms:W3CDTF">2024-07-13T11:58:38Z</dcterms:created>
  <dcterms:modified xsi:type="dcterms:W3CDTF">2024-11-05T12:25:57Z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0x010100428891E820C95B48BF7F3C21C8E0B1A4</vt:lpwstr>
  </property>
</Properties>
</file>